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8"/>
  </p:notesMasterIdLst>
  <p:sldIdLst>
    <p:sldId id="258" r:id="rId2"/>
    <p:sldId id="263" r:id="rId3"/>
    <p:sldId id="259" r:id="rId4"/>
    <p:sldId id="257" r:id="rId5"/>
    <p:sldId id="272" r:id="rId6"/>
    <p:sldId id="264" r:id="rId7"/>
    <p:sldId id="265" r:id="rId8"/>
    <p:sldId id="279" r:id="rId9"/>
    <p:sldId id="273" r:id="rId10"/>
    <p:sldId id="277" r:id="rId11"/>
    <p:sldId id="266" r:id="rId12"/>
    <p:sldId id="281" r:id="rId13"/>
    <p:sldId id="274" r:id="rId14"/>
    <p:sldId id="282" r:id="rId15"/>
    <p:sldId id="291" r:id="rId16"/>
    <p:sldId id="292" r:id="rId17"/>
    <p:sldId id="287" r:id="rId18"/>
    <p:sldId id="275" r:id="rId19"/>
    <p:sldId id="283" r:id="rId20"/>
    <p:sldId id="284" r:id="rId21"/>
    <p:sldId id="285" r:id="rId22"/>
    <p:sldId id="286" r:id="rId23"/>
    <p:sldId id="268" r:id="rId24"/>
    <p:sldId id="288" r:id="rId25"/>
    <p:sldId id="276" r:id="rId26"/>
    <p:sldId id="269" r:id="rId27"/>
  </p:sldIdLst>
  <p:sldSz cx="9906000" cy="6858000" type="A4"/>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09" autoAdjust="0"/>
  </p:normalViewPr>
  <p:slideViewPr>
    <p:cSldViewPr snapToGrid="0">
      <p:cViewPr varScale="1">
        <p:scale>
          <a:sx n="99" d="100"/>
          <a:sy n="99" d="100"/>
        </p:scale>
        <p:origin x="-90" y="-192"/>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5.xml.rels><?xml version="1.0" encoding="UTF-8" standalone="yes"?>
<Relationships xmlns="http://schemas.openxmlformats.org/package/2006/relationships"><Relationship Id="rId1" Type="http://schemas.openxmlformats.org/officeDocument/2006/relationships/image" Target="../media/image19.png"/></Relationships>
</file>

<file path=ppt/diagrams/_rels/drawing5.xml.rels><?xml version="1.0" encoding="UTF-8" standalone="yes"?>
<Relationships xmlns="http://schemas.openxmlformats.org/package/2006/relationships"><Relationship Id="rId1" Type="http://schemas.openxmlformats.org/officeDocument/2006/relationships/image" Target="../media/image19.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63F5C5-45B6-4186-8CF4-21FDE25C668D}" type="doc">
      <dgm:prSet loTypeId="urn:microsoft.com/office/officeart/2005/8/layout/chevron2" loCatId="list" qsTypeId="urn:microsoft.com/office/officeart/2005/8/quickstyle/3d1" qsCatId="3D" csTypeId="urn:microsoft.com/office/officeart/2005/8/colors/colorful2" csCatId="colorful" phldr="1"/>
      <dgm:spPr/>
      <dgm:t>
        <a:bodyPr/>
        <a:lstStyle/>
        <a:p>
          <a:endParaRPr lang="ru-RU"/>
        </a:p>
      </dgm:t>
    </dgm:pt>
    <dgm:pt modelId="{64692416-574F-480E-A4CC-D20C0599E27F}">
      <dgm:prSet phldrT="[Текст]"/>
      <dgm:spPr/>
      <dgm:t>
        <a:bodyPr/>
        <a:lstStyle/>
        <a:p>
          <a:r>
            <a:rPr lang="ru-RU" b="1" i="0" dirty="0" smtClean="0">
              <a:ln/>
              <a:solidFill>
                <a:srgbClr val="FFFF00"/>
              </a:solidFill>
            </a:rPr>
            <a:t>Рабочие профессии</a:t>
          </a:r>
          <a:endParaRPr lang="ru-RU" b="1" i="0" dirty="0">
            <a:ln/>
            <a:solidFill>
              <a:srgbClr val="FFFF00"/>
            </a:solidFill>
          </a:endParaRPr>
        </a:p>
      </dgm:t>
    </dgm:pt>
    <dgm:pt modelId="{31A4AD1B-2FAB-4641-B593-6A256BC573D2}" type="parTrans" cxnId="{F844AD01-9C95-46B0-B6C4-45D0DE1142B4}">
      <dgm:prSet/>
      <dgm:spPr/>
      <dgm:t>
        <a:bodyPr/>
        <a:lstStyle/>
        <a:p>
          <a:endParaRPr lang="ru-RU"/>
        </a:p>
      </dgm:t>
    </dgm:pt>
    <dgm:pt modelId="{AD9C3099-9C3E-4BA8-8831-EB33E136B6BF}" type="sibTrans" cxnId="{F844AD01-9C95-46B0-B6C4-45D0DE1142B4}">
      <dgm:prSet/>
      <dgm:spPr/>
      <dgm:t>
        <a:bodyPr/>
        <a:lstStyle/>
        <a:p>
          <a:endParaRPr lang="ru-RU"/>
        </a:p>
      </dgm:t>
    </dgm:pt>
    <dgm:pt modelId="{CECB9CAA-A085-42CF-AC05-67E24AF46C72}">
      <dgm:prSet phldrT="[Текст]" custT="1"/>
      <dgm:spPr/>
      <dgm:t>
        <a:bodyPr/>
        <a:lstStyle/>
        <a:p>
          <a:r>
            <a:rPr lang="ru-RU" sz="1800" b="1" dirty="0" smtClean="0">
              <a:solidFill>
                <a:srgbClr val="0000FF"/>
              </a:solidFill>
              <a:latin typeface="Times New Roman" panose="02020603050405020304" pitchFamily="18" charset="0"/>
              <a:cs typeface="Times New Roman" panose="02020603050405020304" pitchFamily="18" charset="0"/>
            </a:rPr>
            <a:t>Тракторист-машинист с/</a:t>
          </a:r>
          <a:r>
            <a:rPr lang="ru-RU" sz="1800" b="1" dirty="0" err="1" smtClean="0">
              <a:solidFill>
                <a:srgbClr val="0000FF"/>
              </a:solidFill>
              <a:latin typeface="Times New Roman" panose="02020603050405020304" pitchFamily="18" charset="0"/>
              <a:cs typeface="Times New Roman" panose="02020603050405020304" pitchFamily="18" charset="0"/>
            </a:rPr>
            <a:t>х</a:t>
          </a:r>
          <a:r>
            <a:rPr lang="ru-RU" sz="1800" b="1" dirty="0" smtClean="0">
              <a:solidFill>
                <a:srgbClr val="0000FF"/>
              </a:solidFill>
              <a:latin typeface="Times New Roman" panose="02020603050405020304" pitchFamily="18" charset="0"/>
              <a:cs typeface="Times New Roman" panose="02020603050405020304" pitchFamily="18" charset="0"/>
            </a:rPr>
            <a:t> производства категории «В», «С», «Е», «</a:t>
          </a:r>
          <a:r>
            <a:rPr lang="en-US" sz="1800" b="1" dirty="0" smtClean="0">
              <a:solidFill>
                <a:srgbClr val="0000FF"/>
              </a:solidFill>
              <a:latin typeface="Times New Roman" panose="02020603050405020304" pitchFamily="18" charset="0"/>
              <a:cs typeface="Times New Roman" panose="02020603050405020304" pitchFamily="18" charset="0"/>
            </a:rPr>
            <a:t>D</a:t>
          </a:r>
          <a:r>
            <a:rPr lang="ru-RU" sz="1800" b="1" dirty="0" smtClean="0">
              <a:solidFill>
                <a:srgbClr val="0000FF"/>
              </a:solidFill>
              <a:latin typeface="Times New Roman" panose="02020603050405020304" pitchFamily="18" charset="0"/>
              <a:cs typeface="Times New Roman" panose="02020603050405020304" pitchFamily="18" charset="0"/>
            </a:rPr>
            <a:t>»</a:t>
          </a:r>
          <a:endParaRPr lang="ru-RU" sz="1800" b="1" dirty="0">
            <a:solidFill>
              <a:srgbClr val="0000FF"/>
            </a:solidFill>
            <a:latin typeface="Times New Roman" pitchFamily="18" charset="0"/>
            <a:cs typeface="Times New Roman" pitchFamily="18" charset="0"/>
          </a:endParaRPr>
        </a:p>
      </dgm:t>
    </dgm:pt>
    <dgm:pt modelId="{3411CCAA-8A32-4F62-82D0-6598BBE6420C}" type="parTrans" cxnId="{3F951627-32AA-4683-9558-CCE7B97DE3AA}">
      <dgm:prSet/>
      <dgm:spPr/>
      <dgm:t>
        <a:bodyPr/>
        <a:lstStyle/>
        <a:p>
          <a:endParaRPr lang="ru-RU"/>
        </a:p>
      </dgm:t>
    </dgm:pt>
    <dgm:pt modelId="{C80C04FD-A9F6-493B-A1F9-AAA79668B1AA}" type="sibTrans" cxnId="{3F951627-32AA-4683-9558-CCE7B97DE3AA}">
      <dgm:prSet/>
      <dgm:spPr/>
      <dgm:t>
        <a:bodyPr/>
        <a:lstStyle/>
        <a:p>
          <a:endParaRPr lang="ru-RU"/>
        </a:p>
      </dgm:t>
    </dgm:pt>
    <dgm:pt modelId="{FA93F746-8516-4748-BC16-4DC04CA32A34}">
      <dgm:prSet phldrT="[Текст]" custT="1"/>
      <dgm:spPr/>
      <dgm:t>
        <a:bodyPr/>
        <a:lstStyle/>
        <a:p>
          <a:r>
            <a:rPr lang="ru-RU" sz="1700" b="1" dirty="0" smtClean="0">
              <a:solidFill>
                <a:srgbClr val="0000FF"/>
              </a:solidFill>
              <a:latin typeface="Times New Roman" panose="02020603050405020304" pitchFamily="18" charset="0"/>
              <a:cs typeface="Times New Roman" panose="02020603050405020304" pitchFamily="18" charset="0"/>
            </a:rPr>
            <a:t>Водитель  транспортных средств категории «С</a:t>
          </a:r>
          <a:r>
            <a:rPr lang="ru-RU" sz="1700" b="1" dirty="0" smtClean="0">
              <a:solidFill>
                <a:srgbClr val="0070C0"/>
              </a:solidFill>
              <a:latin typeface="Times New Roman" panose="02020603050405020304" pitchFamily="18" charset="0"/>
              <a:cs typeface="Times New Roman" panose="02020603050405020304" pitchFamily="18" charset="0"/>
            </a:rPr>
            <a:t>»</a:t>
          </a:r>
          <a:endParaRPr lang="ru-RU" sz="1800" b="1" dirty="0">
            <a:solidFill>
              <a:srgbClr val="0070C0"/>
            </a:solidFill>
            <a:latin typeface="Times New Roman" pitchFamily="18" charset="0"/>
            <a:cs typeface="Times New Roman" pitchFamily="18" charset="0"/>
          </a:endParaRPr>
        </a:p>
      </dgm:t>
    </dgm:pt>
    <dgm:pt modelId="{937F679F-3D05-4F40-89C8-B582260D6E41}" type="parTrans" cxnId="{0395E6D9-FA99-4EBE-8467-DB6349740D22}">
      <dgm:prSet/>
      <dgm:spPr/>
      <dgm:t>
        <a:bodyPr/>
        <a:lstStyle/>
        <a:p>
          <a:endParaRPr lang="ru-RU"/>
        </a:p>
      </dgm:t>
    </dgm:pt>
    <dgm:pt modelId="{8CE2048C-3C16-45B9-BBBC-6E6EFB25578E}" type="sibTrans" cxnId="{0395E6D9-FA99-4EBE-8467-DB6349740D22}">
      <dgm:prSet/>
      <dgm:spPr/>
      <dgm:t>
        <a:bodyPr/>
        <a:lstStyle/>
        <a:p>
          <a:endParaRPr lang="ru-RU"/>
        </a:p>
      </dgm:t>
    </dgm:pt>
    <dgm:pt modelId="{265C784F-58F6-4DC6-B622-C516AB049A52}" type="pres">
      <dgm:prSet presAssocID="{C563F5C5-45B6-4186-8CF4-21FDE25C668D}" presName="linearFlow" presStyleCnt="0">
        <dgm:presLayoutVars>
          <dgm:dir/>
          <dgm:animLvl val="lvl"/>
          <dgm:resizeHandles val="exact"/>
        </dgm:presLayoutVars>
      </dgm:prSet>
      <dgm:spPr/>
      <dgm:t>
        <a:bodyPr/>
        <a:lstStyle/>
        <a:p>
          <a:endParaRPr lang="ru-RU"/>
        </a:p>
      </dgm:t>
    </dgm:pt>
    <dgm:pt modelId="{C0475C9F-9179-432A-B868-6EDC52B7FE19}" type="pres">
      <dgm:prSet presAssocID="{64692416-574F-480E-A4CC-D20C0599E27F}" presName="composite" presStyleCnt="0"/>
      <dgm:spPr/>
    </dgm:pt>
    <dgm:pt modelId="{2CBD9D8B-4CEC-4328-9DF2-88EB86BE7AB5}" type="pres">
      <dgm:prSet presAssocID="{64692416-574F-480E-A4CC-D20C0599E27F}" presName="parentText" presStyleLbl="alignNode1" presStyleIdx="0" presStyleCnt="1" custScaleY="107225" custLinFactNeighborX="-683" custLinFactNeighborY="514">
        <dgm:presLayoutVars>
          <dgm:chMax val="1"/>
          <dgm:bulletEnabled val="1"/>
        </dgm:presLayoutVars>
      </dgm:prSet>
      <dgm:spPr/>
      <dgm:t>
        <a:bodyPr/>
        <a:lstStyle/>
        <a:p>
          <a:endParaRPr lang="ru-RU"/>
        </a:p>
      </dgm:t>
    </dgm:pt>
    <dgm:pt modelId="{82373848-1064-4B00-8EE1-F57B2665404E}" type="pres">
      <dgm:prSet presAssocID="{64692416-574F-480E-A4CC-D20C0599E27F}" presName="descendantText" presStyleLbl="alignAcc1" presStyleIdx="0" presStyleCnt="1" custScaleX="88275" custScaleY="110981" custLinFactNeighborX="-5699" custLinFactNeighborY="4831">
        <dgm:presLayoutVars>
          <dgm:bulletEnabled val="1"/>
        </dgm:presLayoutVars>
      </dgm:prSet>
      <dgm:spPr/>
      <dgm:t>
        <a:bodyPr/>
        <a:lstStyle/>
        <a:p>
          <a:endParaRPr lang="ru-RU"/>
        </a:p>
      </dgm:t>
    </dgm:pt>
  </dgm:ptLst>
  <dgm:cxnLst>
    <dgm:cxn modelId="{901FF552-CFBD-427C-B965-D7235C006809}" type="presOf" srcId="{C563F5C5-45B6-4186-8CF4-21FDE25C668D}" destId="{265C784F-58F6-4DC6-B622-C516AB049A52}" srcOrd="0" destOrd="0" presId="urn:microsoft.com/office/officeart/2005/8/layout/chevron2"/>
    <dgm:cxn modelId="{9675259C-4150-44D5-9437-A529572275F4}" type="presOf" srcId="{64692416-574F-480E-A4CC-D20C0599E27F}" destId="{2CBD9D8B-4CEC-4328-9DF2-88EB86BE7AB5}" srcOrd="0" destOrd="0" presId="urn:microsoft.com/office/officeart/2005/8/layout/chevron2"/>
    <dgm:cxn modelId="{0395E6D9-FA99-4EBE-8467-DB6349740D22}" srcId="{64692416-574F-480E-A4CC-D20C0599E27F}" destId="{FA93F746-8516-4748-BC16-4DC04CA32A34}" srcOrd="1" destOrd="0" parTransId="{937F679F-3D05-4F40-89C8-B582260D6E41}" sibTransId="{8CE2048C-3C16-45B9-BBBC-6E6EFB25578E}"/>
    <dgm:cxn modelId="{8A102356-37F9-4632-ADCE-B2196EE31E94}" type="presOf" srcId="{CECB9CAA-A085-42CF-AC05-67E24AF46C72}" destId="{82373848-1064-4B00-8EE1-F57B2665404E}" srcOrd="0" destOrd="0" presId="urn:microsoft.com/office/officeart/2005/8/layout/chevron2"/>
    <dgm:cxn modelId="{3F951627-32AA-4683-9558-CCE7B97DE3AA}" srcId="{64692416-574F-480E-A4CC-D20C0599E27F}" destId="{CECB9CAA-A085-42CF-AC05-67E24AF46C72}" srcOrd="0" destOrd="0" parTransId="{3411CCAA-8A32-4F62-82D0-6598BBE6420C}" sibTransId="{C80C04FD-A9F6-493B-A1F9-AAA79668B1AA}"/>
    <dgm:cxn modelId="{F844AD01-9C95-46B0-B6C4-45D0DE1142B4}" srcId="{C563F5C5-45B6-4186-8CF4-21FDE25C668D}" destId="{64692416-574F-480E-A4CC-D20C0599E27F}" srcOrd="0" destOrd="0" parTransId="{31A4AD1B-2FAB-4641-B593-6A256BC573D2}" sibTransId="{AD9C3099-9C3E-4BA8-8831-EB33E136B6BF}"/>
    <dgm:cxn modelId="{05E4457B-3537-4A91-BDCD-6998275F25A6}" type="presOf" srcId="{FA93F746-8516-4748-BC16-4DC04CA32A34}" destId="{82373848-1064-4B00-8EE1-F57B2665404E}" srcOrd="0" destOrd="1" presId="urn:microsoft.com/office/officeart/2005/8/layout/chevron2"/>
    <dgm:cxn modelId="{05BBDBDF-E516-4A20-81C7-84D5A2112FEB}" type="presParOf" srcId="{265C784F-58F6-4DC6-B622-C516AB049A52}" destId="{C0475C9F-9179-432A-B868-6EDC52B7FE19}" srcOrd="0" destOrd="0" presId="urn:microsoft.com/office/officeart/2005/8/layout/chevron2"/>
    <dgm:cxn modelId="{0E75C519-26EC-46A9-AA4B-1A9B47DF5939}" type="presParOf" srcId="{C0475C9F-9179-432A-B868-6EDC52B7FE19}" destId="{2CBD9D8B-4CEC-4328-9DF2-88EB86BE7AB5}" srcOrd="0" destOrd="0" presId="urn:microsoft.com/office/officeart/2005/8/layout/chevron2"/>
    <dgm:cxn modelId="{79D384EA-84F9-4B24-96A1-C08AD03F6B4D}" type="presParOf" srcId="{C0475C9F-9179-432A-B868-6EDC52B7FE19}" destId="{82373848-1064-4B00-8EE1-F57B2665404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563F5C5-45B6-4186-8CF4-21FDE25C668D}" type="doc">
      <dgm:prSet loTypeId="urn:microsoft.com/office/officeart/2005/8/layout/chevron2" loCatId="list" qsTypeId="urn:microsoft.com/office/officeart/2005/8/quickstyle/3d1" qsCatId="3D" csTypeId="urn:microsoft.com/office/officeart/2005/8/colors/colorful2" csCatId="colorful" phldr="1"/>
      <dgm:spPr/>
      <dgm:t>
        <a:bodyPr/>
        <a:lstStyle/>
        <a:p>
          <a:endParaRPr lang="ru-RU"/>
        </a:p>
      </dgm:t>
    </dgm:pt>
    <dgm:pt modelId="{64692416-574F-480E-A4CC-D20C0599E27F}">
      <dgm:prSet phldrT="[Текст]"/>
      <dgm:spPr/>
      <dgm:t>
        <a:bodyPr/>
        <a:lstStyle/>
        <a:p>
          <a:r>
            <a:rPr lang="ru-RU" b="1" i="0" dirty="0" smtClean="0">
              <a:ln/>
              <a:solidFill>
                <a:srgbClr val="FFFF00"/>
              </a:solidFill>
            </a:rPr>
            <a:t>Рабочие профессии</a:t>
          </a:r>
          <a:endParaRPr lang="ru-RU" b="1" i="0" dirty="0">
            <a:ln/>
            <a:solidFill>
              <a:srgbClr val="FFFF00"/>
            </a:solidFill>
          </a:endParaRPr>
        </a:p>
      </dgm:t>
    </dgm:pt>
    <dgm:pt modelId="{AD9C3099-9C3E-4BA8-8831-EB33E136B6BF}" type="sibTrans" cxnId="{F844AD01-9C95-46B0-B6C4-45D0DE1142B4}">
      <dgm:prSet/>
      <dgm:spPr/>
      <dgm:t>
        <a:bodyPr/>
        <a:lstStyle/>
        <a:p>
          <a:endParaRPr lang="ru-RU"/>
        </a:p>
      </dgm:t>
    </dgm:pt>
    <dgm:pt modelId="{31A4AD1B-2FAB-4641-B593-6A256BC573D2}" type="parTrans" cxnId="{F844AD01-9C95-46B0-B6C4-45D0DE1142B4}">
      <dgm:prSet/>
      <dgm:spPr/>
      <dgm:t>
        <a:bodyPr/>
        <a:lstStyle/>
        <a:p>
          <a:endParaRPr lang="ru-RU"/>
        </a:p>
      </dgm:t>
    </dgm:pt>
    <dgm:pt modelId="{265C784F-58F6-4DC6-B622-C516AB049A52}" type="pres">
      <dgm:prSet presAssocID="{C563F5C5-45B6-4186-8CF4-21FDE25C668D}" presName="linearFlow" presStyleCnt="0">
        <dgm:presLayoutVars>
          <dgm:dir/>
          <dgm:animLvl val="lvl"/>
          <dgm:resizeHandles val="exact"/>
        </dgm:presLayoutVars>
      </dgm:prSet>
      <dgm:spPr/>
      <dgm:t>
        <a:bodyPr/>
        <a:lstStyle/>
        <a:p>
          <a:endParaRPr lang="ru-RU"/>
        </a:p>
      </dgm:t>
    </dgm:pt>
    <dgm:pt modelId="{C0475C9F-9179-432A-B868-6EDC52B7FE19}" type="pres">
      <dgm:prSet presAssocID="{64692416-574F-480E-A4CC-D20C0599E27F}" presName="composite" presStyleCnt="0"/>
      <dgm:spPr/>
    </dgm:pt>
    <dgm:pt modelId="{2CBD9D8B-4CEC-4328-9DF2-88EB86BE7AB5}" type="pres">
      <dgm:prSet presAssocID="{64692416-574F-480E-A4CC-D20C0599E27F}" presName="parentText" presStyleLbl="alignNode1" presStyleIdx="0" presStyleCnt="1" custScaleX="114596" custScaleY="118693" custLinFactNeighborX="8265" custLinFactNeighborY="10742">
        <dgm:presLayoutVars>
          <dgm:chMax val="1"/>
          <dgm:bulletEnabled val="1"/>
        </dgm:presLayoutVars>
      </dgm:prSet>
      <dgm:spPr/>
      <dgm:t>
        <a:bodyPr/>
        <a:lstStyle/>
        <a:p>
          <a:endParaRPr lang="ru-RU"/>
        </a:p>
      </dgm:t>
    </dgm:pt>
    <dgm:pt modelId="{82373848-1064-4B00-8EE1-F57B2665404E}" type="pres">
      <dgm:prSet presAssocID="{64692416-574F-480E-A4CC-D20C0599E27F}" presName="descendantText" presStyleLbl="alignAcc1" presStyleIdx="0" presStyleCnt="1" custScaleX="94450" custScaleY="174880" custLinFactNeighborX="187" custLinFactNeighborY="34033">
        <dgm:presLayoutVars>
          <dgm:bulletEnabled val="1"/>
        </dgm:presLayoutVars>
      </dgm:prSet>
      <dgm:spPr>
        <a:noFill/>
        <a:ln>
          <a:noFill/>
        </a:ln>
      </dgm:spPr>
      <dgm:t>
        <a:bodyPr/>
        <a:lstStyle/>
        <a:p>
          <a:endParaRPr lang="ru-RU"/>
        </a:p>
      </dgm:t>
    </dgm:pt>
  </dgm:ptLst>
  <dgm:cxnLst>
    <dgm:cxn modelId="{CB7DD5EC-2EF3-4E58-8530-96EC6425098D}" type="presOf" srcId="{64692416-574F-480E-A4CC-D20C0599E27F}" destId="{2CBD9D8B-4CEC-4328-9DF2-88EB86BE7AB5}" srcOrd="0" destOrd="0" presId="urn:microsoft.com/office/officeart/2005/8/layout/chevron2"/>
    <dgm:cxn modelId="{F844AD01-9C95-46B0-B6C4-45D0DE1142B4}" srcId="{C563F5C5-45B6-4186-8CF4-21FDE25C668D}" destId="{64692416-574F-480E-A4CC-D20C0599E27F}" srcOrd="0" destOrd="0" parTransId="{31A4AD1B-2FAB-4641-B593-6A256BC573D2}" sibTransId="{AD9C3099-9C3E-4BA8-8831-EB33E136B6BF}"/>
    <dgm:cxn modelId="{FA5844B8-8A85-4819-B63F-1D50A6B48EDC}" type="presOf" srcId="{C563F5C5-45B6-4186-8CF4-21FDE25C668D}" destId="{265C784F-58F6-4DC6-B622-C516AB049A52}" srcOrd="0" destOrd="0" presId="urn:microsoft.com/office/officeart/2005/8/layout/chevron2"/>
    <dgm:cxn modelId="{D56ADA63-6E8D-4204-AA06-56A392166578}" type="presParOf" srcId="{265C784F-58F6-4DC6-B622-C516AB049A52}" destId="{C0475C9F-9179-432A-B868-6EDC52B7FE19}" srcOrd="0" destOrd="0" presId="urn:microsoft.com/office/officeart/2005/8/layout/chevron2"/>
    <dgm:cxn modelId="{4F9971B5-9979-4D05-8E9B-89E4FE192F02}" type="presParOf" srcId="{C0475C9F-9179-432A-B868-6EDC52B7FE19}" destId="{2CBD9D8B-4CEC-4328-9DF2-88EB86BE7AB5}" srcOrd="0" destOrd="0" presId="urn:microsoft.com/office/officeart/2005/8/layout/chevron2"/>
    <dgm:cxn modelId="{AC5EFCE5-6622-418E-8E73-B995FAE38C42}" type="presParOf" srcId="{C0475C9F-9179-432A-B868-6EDC52B7FE19}" destId="{82373848-1064-4B00-8EE1-F57B2665404E}"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5EAE79-2703-4ADC-B7EB-62263DC4E9D3}" type="doc">
      <dgm:prSet loTypeId="urn:microsoft.com/office/officeart/2005/8/layout/target3" loCatId="list" qsTypeId="urn:microsoft.com/office/officeart/2005/8/quickstyle/3d1" qsCatId="3D" csTypeId="urn:microsoft.com/office/officeart/2005/8/colors/colorful2" csCatId="colorful" phldr="1"/>
      <dgm:spPr/>
      <dgm:t>
        <a:bodyPr/>
        <a:lstStyle/>
        <a:p>
          <a:endParaRPr lang="ru-RU"/>
        </a:p>
      </dgm:t>
    </dgm:pt>
    <dgm:pt modelId="{DBB88674-16E2-4EB5-BE2F-400219D635BF}">
      <dgm:prSet phldrT="[Текст]" custT="1"/>
      <dgm:spPr>
        <a:solidFill>
          <a:srgbClr val="00B0F0">
            <a:alpha val="90000"/>
          </a:srgbClr>
        </a:solidFill>
      </dgm:spPr>
      <dgm:t>
        <a:bodyPr/>
        <a:lstStyle/>
        <a:p>
          <a:pPr marL="0" indent="0" algn="l"/>
          <a:r>
            <a:rPr lang="ru-RU" sz="2400" b="1" dirty="0" smtClean="0">
              <a:solidFill>
                <a:srgbClr val="FFFF00"/>
              </a:solidFill>
            </a:rPr>
            <a:t>Специальность</a:t>
          </a:r>
          <a:r>
            <a:rPr lang="ru-RU" sz="2400" dirty="0" smtClean="0">
              <a:solidFill>
                <a:srgbClr val="FFFF00"/>
              </a:solidFill>
            </a:rPr>
            <a:t> </a:t>
          </a:r>
          <a:endParaRPr lang="ru-RU" sz="2400" dirty="0">
            <a:solidFill>
              <a:srgbClr val="FFFF00"/>
            </a:solidFill>
          </a:endParaRPr>
        </a:p>
      </dgm:t>
    </dgm:pt>
    <dgm:pt modelId="{DBD788BD-814B-4133-8355-1A64130FA72B}" type="parTrans" cxnId="{C5162851-520F-49BF-A0DF-0A5753DD311F}">
      <dgm:prSet/>
      <dgm:spPr/>
      <dgm:t>
        <a:bodyPr/>
        <a:lstStyle/>
        <a:p>
          <a:endParaRPr lang="ru-RU"/>
        </a:p>
      </dgm:t>
    </dgm:pt>
    <dgm:pt modelId="{E92085E8-9634-4861-911A-A9F7F66243F5}" type="sibTrans" cxnId="{C5162851-520F-49BF-A0DF-0A5753DD311F}">
      <dgm:prSet/>
      <dgm:spPr/>
      <dgm:t>
        <a:bodyPr/>
        <a:lstStyle/>
        <a:p>
          <a:endParaRPr lang="ru-RU"/>
        </a:p>
      </dgm:t>
    </dgm:pt>
    <dgm:pt modelId="{FBF570CA-787C-4835-BAD8-EAE055EAE2C8}">
      <dgm:prSet phldrT="[Текст]" custT="1"/>
      <dgm:spPr/>
      <dgm:t>
        <a:bodyPr/>
        <a:lstStyle/>
        <a:p>
          <a:pPr algn="ctr"/>
          <a:r>
            <a:rPr lang="ru-RU" sz="2400" b="1" dirty="0" smtClean="0">
              <a:solidFill>
                <a:schemeClr val="bg1"/>
              </a:solidFill>
              <a:effectLst/>
            </a:rPr>
            <a:t>Эксплуатация и ремонт сельскохозяйственной техники и оборудования</a:t>
          </a:r>
          <a:endParaRPr lang="ru-RU" sz="2400" b="1" dirty="0">
            <a:solidFill>
              <a:schemeClr val="bg1"/>
            </a:solidFill>
            <a:effectLst/>
          </a:endParaRPr>
        </a:p>
      </dgm:t>
    </dgm:pt>
    <dgm:pt modelId="{FE887261-7EB8-4997-A132-6C582F656461}" type="parTrans" cxnId="{023DCFEA-A17F-466D-9DBB-F89A121349BE}">
      <dgm:prSet/>
      <dgm:spPr/>
      <dgm:t>
        <a:bodyPr/>
        <a:lstStyle/>
        <a:p>
          <a:endParaRPr lang="ru-RU"/>
        </a:p>
      </dgm:t>
    </dgm:pt>
    <dgm:pt modelId="{99A04225-486E-47E5-88A9-E894DCCD7AE3}" type="sibTrans" cxnId="{023DCFEA-A17F-466D-9DBB-F89A121349BE}">
      <dgm:prSet/>
      <dgm:spPr/>
      <dgm:t>
        <a:bodyPr/>
        <a:lstStyle/>
        <a:p>
          <a:endParaRPr lang="ru-RU"/>
        </a:p>
      </dgm:t>
    </dgm:pt>
    <dgm:pt modelId="{3B06CD13-493A-450A-A6F3-DE0AE507DB63}">
      <dgm:prSet phldrT="[Текст]"/>
      <dgm:spPr>
        <a:solidFill>
          <a:srgbClr val="92D050">
            <a:alpha val="90000"/>
          </a:srgbClr>
        </a:solidFill>
      </dgm:spPr>
      <dgm:t>
        <a:bodyPr/>
        <a:lstStyle/>
        <a:p>
          <a:r>
            <a:rPr lang="ru-RU" b="1" dirty="0" smtClean="0">
              <a:solidFill>
                <a:srgbClr val="FFFF00"/>
              </a:solidFill>
            </a:rPr>
            <a:t>Квалификация</a:t>
          </a:r>
          <a:endParaRPr lang="ru-RU" b="1" dirty="0">
            <a:solidFill>
              <a:srgbClr val="FFFF00"/>
            </a:solidFill>
          </a:endParaRPr>
        </a:p>
      </dgm:t>
    </dgm:pt>
    <dgm:pt modelId="{BE955CF0-A324-49A6-9CD5-F58E302365EB}" type="parTrans" cxnId="{95EC036A-76B1-483D-BD23-9722FFF57056}">
      <dgm:prSet/>
      <dgm:spPr/>
      <dgm:t>
        <a:bodyPr/>
        <a:lstStyle/>
        <a:p>
          <a:endParaRPr lang="ru-RU"/>
        </a:p>
      </dgm:t>
    </dgm:pt>
    <dgm:pt modelId="{4EB4E462-40FA-431F-9C61-8CD03A38E238}" type="sibTrans" cxnId="{95EC036A-76B1-483D-BD23-9722FFF57056}">
      <dgm:prSet/>
      <dgm:spPr/>
      <dgm:t>
        <a:bodyPr/>
        <a:lstStyle/>
        <a:p>
          <a:endParaRPr lang="ru-RU"/>
        </a:p>
      </dgm:t>
    </dgm:pt>
    <dgm:pt modelId="{460CDE1C-53F8-4E09-98BA-D57848163943}">
      <dgm:prSet phldrT="[Текст]" custT="1"/>
      <dgm:spPr/>
      <dgm:t>
        <a:bodyPr/>
        <a:lstStyle/>
        <a:p>
          <a:r>
            <a:rPr lang="ru-RU" sz="2400" b="1" dirty="0" smtClean="0">
              <a:solidFill>
                <a:schemeClr val="bg1"/>
              </a:solidFill>
            </a:rPr>
            <a:t>Техник - механик</a:t>
          </a:r>
          <a:endParaRPr lang="ru-RU" sz="2400" b="1" dirty="0">
            <a:solidFill>
              <a:schemeClr val="bg1"/>
            </a:solidFill>
          </a:endParaRPr>
        </a:p>
      </dgm:t>
    </dgm:pt>
    <dgm:pt modelId="{30196EB0-81F8-4BFD-9326-E8DC7BAA6518}" type="parTrans" cxnId="{83EA0171-4E4E-4123-BA12-CC17100B20A9}">
      <dgm:prSet/>
      <dgm:spPr/>
      <dgm:t>
        <a:bodyPr/>
        <a:lstStyle/>
        <a:p>
          <a:endParaRPr lang="ru-RU"/>
        </a:p>
      </dgm:t>
    </dgm:pt>
    <dgm:pt modelId="{4E3E6F2E-120A-4EF4-9824-60DE63A92150}" type="sibTrans" cxnId="{83EA0171-4E4E-4123-BA12-CC17100B20A9}">
      <dgm:prSet/>
      <dgm:spPr/>
      <dgm:t>
        <a:bodyPr/>
        <a:lstStyle/>
        <a:p>
          <a:endParaRPr lang="ru-RU"/>
        </a:p>
      </dgm:t>
    </dgm:pt>
    <dgm:pt modelId="{664AD825-0BBB-4B22-8759-FB5E11966F1D}">
      <dgm:prSet phldrT="[Текст]" custT="1"/>
      <dgm:spPr>
        <a:solidFill>
          <a:schemeClr val="accent3">
            <a:lumMod val="60000"/>
            <a:lumOff val="40000"/>
            <a:alpha val="90000"/>
          </a:schemeClr>
        </a:solidFill>
      </dgm:spPr>
      <dgm:t>
        <a:bodyPr/>
        <a:lstStyle/>
        <a:p>
          <a:pPr algn="l"/>
          <a:r>
            <a:rPr lang="ru-RU" sz="2000" b="1" dirty="0" smtClean="0">
              <a:ln>
                <a:noFill/>
              </a:ln>
              <a:solidFill>
                <a:schemeClr val="bg1"/>
              </a:solidFill>
            </a:rPr>
            <a:t>Форма обучения</a:t>
          </a:r>
        </a:p>
        <a:p>
          <a:pPr algn="l"/>
          <a:r>
            <a:rPr lang="ru-RU" sz="2000" b="1" dirty="0" smtClean="0">
              <a:ln>
                <a:noFill/>
              </a:ln>
              <a:solidFill>
                <a:schemeClr val="bg1"/>
              </a:solidFill>
            </a:rPr>
            <a:t>Требования к уровню образования</a:t>
          </a:r>
          <a:endParaRPr lang="ru-RU" sz="2000" b="1" dirty="0">
            <a:ln>
              <a:noFill/>
            </a:ln>
            <a:solidFill>
              <a:schemeClr val="bg1"/>
            </a:solidFill>
          </a:endParaRPr>
        </a:p>
      </dgm:t>
    </dgm:pt>
    <dgm:pt modelId="{53921267-5046-4BEF-9609-38B10B65FE48}" type="parTrans" cxnId="{8178406F-D7DC-40A7-A24B-8FBBA29F9EF0}">
      <dgm:prSet/>
      <dgm:spPr/>
      <dgm:t>
        <a:bodyPr/>
        <a:lstStyle/>
        <a:p>
          <a:endParaRPr lang="ru-RU"/>
        </a:p>
      </dgm:t>
    </dgm:pt>
    <dgm:pt modelId="{48C232C8-213D-4B16-998C-652D25392AE3}" type="sibTrans" cxnId="{8178406F-D7DC-40A7-A24B-8FBBA29F9EF0}">
      <dgm:prSet/>
      <dgm:spPr/>
      <dgm:t>
        <a:bodyPr/>
        <a:lstStyle/>
        <a:p>
          <a:endParaRPr lang="ru-RU"/>
        </a:p>
      </dgm:t>
    </dgm:pt>
    <dgm:pt modelId="{1A7FB59B-541D-4E9D-93B1-1C47370527F2}">
      <dgm:prSet phldrT="[Текст]" custT="1"/>
      <dgm:spPr>
        <a:effectLst>
          <a:glow rad="139700">
            <a:schemeClr val="accent1">
              <a:satMod val="175000"/>
              <a:alpha val="40000"/>
            </a:schemeClr>
          </a:glow>
        </a:effectLst>
      </dgm:spPr>
      <dgm:t>
        <a:bodyPr/>
        <a:lstStyle/>
        <a:p>
          <a:r>
            <a:rPr lang="ru-RU" sz="2000" b="1" dirty="0" smtClean="0">
              <a:solidFill>
                <a:srgbClr val="FFFF00"/>
              </a:solidFill>
            </a:rPr>
            <a:t>Очное обучение 3 года 10 </a:t>
          </a:r>
          <a:r>
            <a:rPr lang="ru-RU" sz="2000" b="1" dirty="0" err="1" smtClean="0">
              <a:solidFill>
                <a:srgbClr val="FFFF00"/>
              </a:solidFill>
            </a:rPr>
            <a:t>мес</a:t>
          </a:r>
          <a:endParaRPr lang="ru-RU" sz="2000" b="1" dirty="0">
            <a:solidFill>
              <a:srgbClr val="FFFF00"/>
            </a:solidFill>
          </a:endParaRPr>
        </a:p>
      </dgm:t>
    </dgm:pt>
    <dgm:pt modelId="{5D9D18D3-6ADC-4C78-A836-96B51E08CED6}" type="parTrans" cxnId="{39770B57-A9CC-4DD0-968E-95010916CFFA}">
      <dgm:prSet/>
      <dgm:spPr/>
      <dgm:t>
        <a:bodyPr/>
        <a:lstStyle/>
        <a:p>
          <a:endParaRPr lang="ru-RU"/>
        </a:p>
      </dgm:t>
    </dgm:pt>
    <dgm:pt modelId="{CCC8D3C1-8845-4165-BC67-B0685DFDEBAC}" type="sibTrans" cxnId="{39770B57-A9CC-4DD0-968E-95010916CFFA}">
      <dgm:prSet/>
      <dgm:spPr/>
      <dgm:t>
        <a:bodyPr/>
        <a:lstStyle/>
        <a:p>
          <a:endParaRPr lang="ru-RU"/>
        </a:p>
      </dgm:t>
    </dgm:pt>
    <dgm:pt modelId="{DCB4354E-91E0-4800-8067-BF34C1DCBA24}">
      <dgm:prSet phldrT="[Текст]" custT="1"/>
      <dgm:spPr>
        <a:effectLst>
          <a:glow rad="139700">
            <a:schemeClr val="accent1">
              <a:satMod val="175000"/>
              <a:alpha val="40000"/>
            </a:schemeClr>
          </a:glow>
        </a:effectLst>
      </dgm:spPr>
      <dgm:t>
        <a:bodyPr/>
        <a:lstStyle/>
        <a:p>
          <a:r>
            <a:rPr lang="ru-RU" sz="2000" b="1" dirty="0" smtClean="0">
              <a:solidFill>
                <a:srgbClr val="FFFF00"/>
              </a:solidFill>
            </a:rPr>
            <a:t>Основное общее   (9 классов)</a:t>
          </a:r>
          <a:endParaRPr lang="ru-RU" sz="2000" b="1" dirty="0">
            <a:solidFill>
              <a:srgbClr val="FFFF00"/>
            </a:solidFill>
          </a:endParaRPr>
        </a:p>
      </dgm:t>
    </dgm:pt>
    <dgm:pt modelId="{B1C71BB0-DE30-4592-8F84-602307F9BE59}" type="parTrans" cxnId="{625BD0CB-E8C6-49BB-BCC5-750000120F38}">
      <dgm:prSet/>
      <dgm:spPr/>
      <dgm:t>
        <a:bodyPr/>
        <a:lstStyle/>
        <a:p>
          <a:endParaRPr lang="ru-RU"/>
        </a:p>
      </dgm:t>
    </dgm:pt>
    <dgm:pt modelId="{F8C654B1-2971-4D92-A540-325EBBF1113E}" type="sibTrans" cxnId="{625BD0CB-E8C6-49BB-BCC5-750000120F38}">
      <dgm:prSet/>
      <dgm:spPr/>
      <dgm:t>
        <a:bodyPr/>
        <a:lstStyle/>
        <a:p>
          <a:endParaRPr lang="ru-RU"/>
        </a:p>
      </dgm:t>
    </dgm:pt>
    <dgm:pt modelId="{A0C45101-C9C3-416C-A34B-36E1C260266E}">
      <dgm:prSet phldrT="[Текст]" custT="1"/>
      <dgm:spPr>
        <a:effectLst>
          <a:glow rad="139700">
            <a:schemeClr val="accent1">
              <a:satMod val="175000"/>
              <a:alpha val="40000"/>
            </a:schemeClr>
          </a:glow>
        </a:effectLst>
      </dgm:spPr>
      <dgm:t>
        <a:bodyPr/>
        <a:lstStyle/>
        <a:p>
          <a:endParaRPr lang="ru-RU" sz="2000" b="1" dirty="0">
            <a:solidFill>
              <a:srgbClr val="FFFF00"/>
            </a:solidFill>
          </a:endParaRPr>
        </a:p>
      </dgm:t>
    </dgm:pt>
    <dgm:pt modelId="{08C7E861-CE3A-448B-8B75-351512621BBD}" type="parTrans" cxnId="{D10BB391-0969-4EFC-B81F-66D39D6B3D5F}">
      <dgm:prSet/>
      <dgm:spPr/>
      <dgm:t>
        <a:bodyPr/>
        <a:lstStyle/>
        <a:p>
          <a:endParaRPr lang="ru-RU"/>
        </a:p>
      </dgm:t>
    </dgm:pt>
    <dgm:pt modelId="{CE8834CE-0A89-48C5-B726-0463ADB841B4}" type="sibTrans" cxnId="{D10BB391-0969-4EFC-B81F-66D39D6B3D5F}">
      <dgm:prSet/>
      <dgm:spPr/>
      <dgm:t>
        <a:bodyPr/>
        <a:lstStyle/>
        <a:p>
          <a:endParaRPr lang="ru-RU"/>
        </a:p>
      </dgm:t>
    </dgm:pt>
    <dgm:pt modelId="{9F4A127D-B1BF-4723-A4B3-E0F8BAB95B65}" type="pres">
      <dgm:prSet presAssocID="{605EAE79-2703-4ADC-B7EB-62263DC4E9D3}" presName="Name0" presStyleCnt="0">
        <dgm:presLayoutVars>
          <dgm:chMax val="7"/>
          <dgm:dir/>
          <dgm:animLvl val="lvl"/>
          <dgm:resizeHandles val="exact"/>
        </dgm:presLayoutVars>
      </dgm:prSet>
      <dgm:spPr/>
      <dgm:t>
        <a:bodyPr/>
        <a:lstStyle/>
        <a:p>
          <a:endParaRPr lang="ru-RU"/>
        </a:p>
      </dgm:t>
    </dgm:pt>
    <dgm:pt modelId="{CB89F6D3-068B-45A2-9E68-DC048E0CD3CA}" type="pres">
      <dgm:prSet presAssocID="{DBB88674-16E2-4EB5-BE2F-400219D635BF}" presName="circle1" presStyleLbl="node1" presStyleIdx="0" presStyleCnt="3" custLinFactNeighborX="1725"/>
      <dgm:spPr/>
      <dgm:t>
        <a:bodyPr/>
        <a:lstStyle/>
        <a:p>
          <a:endParaRPr lang="ru-RU"/>
        </a:p>
      </dgm:t>
    </dgm:pt>
    <dgm:pt modelId="{765CA474-02FC-4931-A693-A13C2AB88C90}" type="pres">
      <dgm:prSet presAssocID="{DBB88674-16E2-4EB5-BE2F-400219D635BF}" presName="space" presStyleCnt="0"/>
      <dgm:spPr/>
    </dgm:pt>
    <dgm:pt modelId="{6BFB9C65-A393-4081-B08A-E691333EBA3C}" type="pres">
      <dgm:prSet presAssocID="{DBB88674-16E2-4EB5-BE2F-400219D635BF}" presName="rect1" presStyleLbl="alignAcc1" presStyleIdx="0" presStyleCnt="3" custScaleX="105229" custLinFactNeighborX="-827"/>
      <dgm:spPr/>
      <dgm:t>
        <a:bodyPr/>
        <a:lstStyle/>
        <a:p>
          <a:endParaRPr lang="ru-RU"/>
        </a:p>
      </dgm:t>
    </dgm:pt>
    <dgm:pt modelId="{05697CCD-B04D-4D73-A022-2CD4D523F7C2}" type="pres">
      <dgm:prSet presAssocID="{3B06CD13-493A-450A-A6F3-DE0AE507DB63}" presName="vertSpace2" presStyleLbl="node1" presStyleIdx="0" presStyleCnt="3"/>
      <dgm:spPr/>
    </dgm:pt>
    <dgm:pt modelId="{F26A5227-A392-48D4-9EC1-03C59F01ADE8}" type="pres">
      <dgm:prSet presAssocID="{3B06CD13-493A-450A-A6F3-DE0AE507DB63}" presName="circle2" presStyleLbl="node1" presStyleIdx="1" presStyleCnt="3" custLinFactNeighborX="-5487" custLinFactNeighborY="-114"/>
      <dgm:spPr/>
    </dgm:pt>
    <dgm:pt modelId="{2FB9E7FE-02C7-4E2C-A8F2-0BED6EDE6ADD}" type="pres">
      <dgm:prSet presAssocID="{3B06CD13-493A-450A-A6F3-DE0AE507DB63}" presName="rect2" presStyleLbl="alignAcc1" presStyleIdx="1" presStyleCnt="3" custScaleX="106090" custLinFactNeighborX="-765" custLinFactNeighborY="-114"/>
      <dgm:spPr/>
      <dgm:t>
        <a:bodyPr/>
        <a:lstStyle/>
        <a:p>
          <a:endParaRPr lang="ru-RU"/>
        </a:p>
      </dgm:t>
    </dgm:pt>
    <dgm:pt modelId="{97966379-0776-4A0A-915F-4A760EC09167}" type="pres">
      <dgm:prSet presAssocID="{664AD825-0BBB-4B22-8759-FB5E11966F1D}" presName="vertSpace3" presStyleLbl="node1" presStyleIdx="1" presStyleCnt="3"/>
      <dgm:spPr/>
    </dgm:pt>
    <dgm:pt modelId="{3A187A21-98C4-48AF-A78B-7CA1DE72A5B0}" type="pres">
      <dgm:prSet presAssocID="{664AD825-0BBB-4B22-8759-FB5E11966F1D}" presName="circle3" presStyleLbl="node1" presStyleIdx="2" presStyleCnt="3" custScaleX="100640" custScaleY="103939" custLinFactNeighborX="-22005" custLinFactNeighborY="12259"/>
      <dgm:spPr/>
    </dgm:pt>
    <dgm:pt modelId="{CA043935-5A69-430E-A29B-A528090CD0CA}" type="pres">
      <dgm:prSet presAssocID="{664AD825-0BBB-4B22-8759-FB5E11966F1D}" presName="rect3" presStyleLbl="alignAcc1" presStyleIdx="2" presStyleCnt="3" custScaleX="105236" custScaleY="103477" custLinFactNeighborX="-1182" custLinFactNeighborY="11920"/>
      <dgm:spPr/>
      <dgm:t>
        <a:bodyPr/>
        <a:lstStyle/>
        <a:p>
          <a:endParaRPr lang="ru-RU"/>
        </a:p>
      </dgm:t>
    </dgm:pt>
    <dgm:pt modelId="{1B4079E9-0207-49D9-A826-B36D5462CAB4}" type="pres">
      <dgm:prSet presAssocID="{DBB88674-16E2-4EB5-BE2F-400219D635BF}" presName="rect1ParTx" presStyleLbl="alignAcc1" presStyleIdx="2" presStyleCnt="3">
        <dgm:presLayoutVars>
          <dgm:chMax val="1"/>
          <dgm:bulletEnabled val="1"/>
        </dgm:presLayoutVars>
      </dgm:prSet>
      <dgm:spPr/>
      <dgm:t>
        <a:bodyPr/>
        <a:lstStyle/>
        <a:p>
          <a:endParaRPr lang="ru-RU"/>
        </a:p>
      </dgm:t>
    </dgm:pt>
    <dgm:pt modelId="{920C896F-5EEB-49CA-B217-A2DD993E52AC}" type="pres">
      <dgm:prSet presAssocID="{DBB88674-16E2-4EB5-BE2F-400219D635BF}" presName="rect1ChTx" presStyleLbl="alignAcc1" presStyleIdx="2" presStyleCnt="3" custScaleX="130549" custLinFactNeighborX="-7637">
        <dgm:presLayoutVars>
          <dgm:bulletEnabled val="1"/>
        </dgm:presLayoutVars>
      </dgm:prSet>
      <dgm:spPr/>
      <dgm:t>
        <a:bodyPr/>
        <a:lstStyle/>
        <a:p>
          <a:endParaRPr lang="ru-RU"/>
        </a:p>
      </dgm:t>
    </dgm:pt>
    <dgm:pt modelId="{035CA16D-BDFD-4714-B124-32F764AA6D7E}" type="pres">
      <dgm:prSet presAssocID="{3B06CD13-493A-450A-A6F3-DE0AE507DB63}" presName="rect2ParTx" presStyleLbl="alignAcc1" presStyleIdx="2" presStyleCnt="3">
        <dgm:presLayoutVars>
          <dgm:chMax val="1"/>
          <dgm:bulletEnabled val="1"/>
        </dgm:presLayoutVars>
      </dgm:prSet>
      <dgm:spPr/>
      <dgm:t>
        <a:bodyPr/>
        <a:lstStyle/>
        <a:p>
          <a:endParaRPr lang="ru-RU"/>
        </a:p>
      </dgm:t>
    </dgm:pt>
    <dgm:pt modelId="{D5377629-9CC8-4C9E-8A62-2C1C9E17FC1F}" type="pres">
      <dgm:prSet presAssocID="{3B06CD13-493A-450A-A6F3-DE0AE507DB63}" presName="rect2ChTx" presStyleLbl="alignAcc1" presStyleIdx="2" presStyleCnt="3" custScaleX="106080">
        <dgm:presLayoutVars>
          <dgm:bulletEnabled val="1"/>
        </dgm:presLayoutVars>
      </dgm:prSet>
      <dgm:spPr/>
      <dgm:t>
        <a:bodyPr/>
        <a:lstStyle/>
        <a:p>
          <a:endParaRPr lang="ru-RU"/>
        </a:p>
      </dgm:t>
    </dgm:pt>
    <dgm:pt modelId="{64B080D7-5D3C-42AE-95CE-7A5C04B30AC4}" type="pres">
      <dgm:prSet presAssocID="{664AD825-0BBB-4B22-8759-FB5E11966F1D}" presName="rect3ParTx" presStyleLbl="alignAcc1" presStyleIdx="2" presStyleCnt="3">
        <dgm:presLayoutVars>
          <dgm:chMax val="1"/>
          <dgm:bulletEnabled val="1"/>
        </dgm:presLayoutVars>
      </dgm:prSet>
      <dgm:spPr/>
      <dgm:t>
        <a:bodyPr/>
        <a:lstStyle/>
        <a:p>
          <a:endParaRPr lang="ru-RU"/>
        </a:p>
      </dgm:t>
    </dgm:pt>
    <dgm:pt modelId="{143A5BC4-A300-4D6B-933C-E2F4A9900CBC}" type="pres">
      <dgm:prSet presAssocID="{664AD825-0BBB-4B22-8759-FB5E11966F1D}" presName="rect3ChTx" presStyleLbl="alignAcc1" presStyleIdx="2" presStyleCnt="3" custScaleX="112708" custLinFactNeighborX="415" custLinFactNeighborY="12259">
        <dgm:presLayoutVars>
          <dgm:bulletEnabled val="1"/>
        </dgm:presLayoutVars>
      </dgm:prSet>
      <dgm:spPr/>
      <dgm:t>
        <a:bodyPr/>
        <a:lstStyle/>
        <a:p>
          <a:endParaRPr lang="ru-RU"/>
        </a:p>
      </dgm:t>
    </dgm:pt>
  </dgm:ptLst>
  <dgm:cxnLst>
    <dgm:cxn modelId="{023DCFEA-A17F-466D-9DBB-F89A121349BE}" srcId="{DBB88674-16E2-4EB5-BE2F-400219D635BF}" destId="{FBF570CA-787C-4835-BAD8-EAE055EAE2C8}" srcOrd="0" destOrd="0" parTransId="{FE887261-7EB8-4997-A132-6C582F656461}" sibTransId="{99A04225-486E-47E5-88A9-E894DCCD7AE3}"/>
    <dgm:cxn modelId="{D10BB391-0969-4EFC-B81F-66D39D6B3D5F}" srcId="{664AD825-0BBB-4B22-8759-FB5E11966F1D}" destId="{A0C45101-C9C3-416C-A34B-36E1C260266E}" srcOrd="1" destOrd="0" parTransId="{08C7E861-CE3A-448B-8B75-351512621BBD}" sibTransId="{CE8834CE-0A89-48C5-B726-0463ADB841B4}"/>
    <dgm:cxn modelId="{AEC547C4-EEC4-497F-AD7B-97673D0C576A}" type="presOf" srcId="{DBB88674-16E2-4EB5-BE2F-400219D635BF}" destId="{1B4079E9-0207-49D9-A826-B36D5462CAB4}" srcOrd="1" destOrd="0" presId="urn:microsoft.com/office/officeart/2005/8/layout/target3"/>
    <dgm:cxn modelId="{625BD0CB-E8C6-49BB-BCC5-750000120F38}" srcId="{664AD825-0BBB-4B22-8759-FB5E11966F1D}" destId="{DCB4354E-91E0-4800-8067-BF34C1DCBA24}" srcOrd="2" destOrd="0" parTransId="{B1C71BB0-DE30-4592-8F84-602307F9BE59}" sibTransId="{F8C654B1-2971-4D92-A540-325EBBF1113E}"/>
    <dgm:cxn modelId="{C7E1B0F2-227D-43E4-A008-BCC5D3830BA0}" type="presOf" srcId="{605EAE79-2703-4ADC-B7EB-62263DC4E9D3}" destId="{9F4A127D-B1BF-4723-A4B3-E0F8BAB95B65}" srcOrd="0" destOrd="0" presId="urn:microsoft.com/office/officeart/2005/8/layout/target3"/>
    <dgm:cxn modelId="{AF64D8C8-BF4B-44CB-A1E6-373C4CA149E5}" type="presOf" srcId="{664AD825-0BBB-4B22-8759-FB5E11966F1D}" destId="{64B080D7-5D3C-42AE-95CE-7A5C04B30AC4}" srcOrd="1" destOrd="0" presId="urn:microsoft.com/office/officeart/2005/8/layout/target3"/>
    <dgm:cxn modelId="{F71B69F6-9B4E-488B-9CC2-74691C5189ED}" type="presOf" srcId="{3B06CD13-493A-450A-A6F3-DE0AE507DB63}" destId="{2FB9E7FE-02C7-4E2C-A8F2-0BED6EDE6ADD}" srcOrd="0" destOrd="0" presId="urn:microsoft.com/office/officeart/2005/8/layout/target3"/>
    <dgm:cxn modelId="{5B3699BE-E989-4948-B200-B2B648E86AD2}" type="presOf" srcId="{3B06CD13-493A-450A-A6F3-DE0AE507DB63}" destId="{035CA16D-BDFD-4714-B124-32F764AA6D7E}" srcOrd="1" destOrd="0" presId="urn:microsoft.com/office/officeart/2005/8/layout/target3"/>
    <dgm:cxn modelId="{C5162851-520F-49BF-A0DF-0A5753DD311F}" srcId="{605EAE79-2703-4ADC-B7EB-62263DC4E9D3}" destId="{DBB88674-16E2-4EB5-BE2F-400219D635BF}" srcOrd="0" destOrd="0" parTransId="{DBD788BD-814B-4133-8355-1A64130FA72B}" sibTransId="{E92085E8-9634-4861-911A-A9F7F66243F5}"/>
    <dgm:cxn modelId="{E9074F27-32E0-4021-BC17-C7BFB40CA309}" type="presOf" srcId="{DCB4354E-91E0-4800-8067-BF34C1DCBA24}" destId="{143A5BC4-A300-4D6B-933C-E2F4A9900CBC}" srcOrd="0" destOrd="2" presId="urn:microsoft.com/office/officeart/2005/8/layout/target3"/>
    <dgm:cxn modelId="{95EC036A-76B1-483D-BD23-9722FFF57056}" srcId="{605EAE79-2703-4ADC-B7EB-62263DC4E9D3}" destId="{3B06CD13-493A-450A-A6F3-DE0AE507DB63}" srcOrd="1" destOrd="0" parTransId="{BE955CF0-A324-49A6-9CD5-F58E302365EB}" sibTransId="{4EB4E462-40FA-431F-9C61-8CD03A38E238}"/>
    <dgm:cxn modelId="{4B1B7D7A-0255-43A3-8E7C-C5DD7843DDB1}" type="presOf" srcId="{DBB88674-16E2-4EB5-BE2F-400219D635BF}" destId="{6BFB9C65-A393-4081-B08A-E691333EBA3C}" srcOrd="0" destOrd="0" presId="urn:microsoft.com/office/officeart/2005/8/layout/target3"/>
    <dgm:cxn modelId="{7936CAC4-4636-48E2-BF99-FA85DA58C804}" type="presOf" srcId="{A0C45101-C9C3-416C-A34B-36E1C260266E}" destId="{143A5BC4-A300-4D6B-933C-E2F4A9900CBC}" srcOrd="0" destOrd="1" presId="urn:microsoft.com/office/officeart/2005/8/layout/target3"/>
    <dgm:cxn modelId="{8178406F-D7DC-40A7-A24B-8FBBA29F9EF0}" srcId="{605EAE79-2703-4ADC-B7EB-62263DC4E9D3}" destId="{664AD825-0BBB-4B22-8759-FB5E11966F1D}" srcOrd="2" destOrd="0" parTransId="{53921267-5046-4BEF-9609-38B10B65FE48}" sibTransId="{48C232C8-213D-4B16-998C-652D25392AE3}"/>
    <dgm:cxn modelId="{1BE6D40D-96B3-49D0-9785-4C9FF5EF125D}" type="presOf" srcId="{460CDE1C-53F8-4E09-98BA-D57848163943}" destId="{D5377629-9CC8-4C9E-8A62-2C1C9E17FC1F}" srcOrd="0" destOrd="0" presId="urn:microsoft.com/office/officeart/2005/8/layout/target3"/>
    <dgm:cxn modelId="{C32C791C-8E32-437B-ADF4-1D95A2F6B970}" type="presOf" srcId="{FBF570CA-787C-4835-BAD8-EAE055EAE2C8}" destId="{920C896F-5EEB-49CA-B217-A2DD993E52AC}" srcOrd="0" destOrd="0" presId="urn:microsoft.com/office/officeart/2005/8/layout/target3"/>
    <dgm:cxn modelId="{50C773C6-42B7-41CF-9232-F8889A09359D}" type="presOf" srcId="{664AD825-0BBB-4B22-8759-FB5E11966F1D}" destId="{CA043935-5A69-430E-A29B-A528090CD0CA}" srcOrd="0" destOrd="0" presId="urn:microsoft.com/office/officeart/2005/8/layout/target3"/>
    <dgm:cxn modelId="{3116060C-2B8A-422C-BD31-600415399E6E}" type="presOf" srcId="{1A7FB59B-541D-4E9D-93B1-1C47370527F2}" destId="{143A5BC4-A300-4D6B-933C-E2F4A9900CBC}" srcOrd="0" destOrd="0" presId="urn:microsoft.com/office/officeart/2005/8/layout/target3"/>
    <dgm:cxn modelId="{39770B57-A9CC-4DD0-968E-95010916CFFA}" srcId="{664AD825-0BBB-4B22-8759-FB5E11966F1D}" destId="{1A7FB59B-541D-4E9D-93B1-1C47370527F2}" srcOrd="0" destOrd="0" parTransId="{5D9D18D3-6ADC-4C78-A836-96B51E08CED6}" sibTransId="{CCC8D3C1-8845-4165-BC67-B0685DFDEBAC}"/>
    <dgm:cxn modelId="{83EA0171-4E4E-4123-BA12-CC17100B20A9}" srcId="{3B06CD13-493A-450A-A6F3-DE0AE507DB63}" destId="{460CDE1C-53F8-4E09-98BA-D57848163943}" srcOrd="0" destOrd="0" parTransId="{30196EB0-81F8-4BFD-9326-E8DC7BAA6518}" sibTransId="{4E3E6F2E-120A-4EF4-9824-60DE63A92150}"/>
    <dgm:cxn modelId="{26656919-C2C0-4AD2-BED4-B2627343E4C1}" type="presParOf" srcId="{9F4A127D-B1BF-4723-A4B3-E0F8BAB95B65}" destId="{CB89F6D3-068B-45A2-9E68-DC048E0CD3CA}" srcOrd="0" destOrd="0" presId="urn:microsoft.com/office/officeart/2005/8/layout/target3"/>
    <dgm:cxn modelId="{E3A232C7-EF7F-4114-B27A-BB790AF0F5E7}" type="presParOf" srcId="{9F4A127D-B1BF-4723-A4B3-E0F8BAB95B65}" destId="{765CA474-02FC-4931-A693-A13C2AB88C90}" srcOrd="1" destOrd="0" presId="urn:microsoft.com/office/officeart/2005/8/layout/target3"/>
    <dgm:cxn modelId="{74FC407A-21E5-498E-BB8E-179039CD7D7A}" type="presParOf" srcId="{9F4A127D-B1BF-4723-A4B3-E0F8BAB95B65}" destId="{6BFB9C65-A393-4081-B08A-E691333EBA3C}" srcOrd="2" destOrd="0" presId="urn:microsoft.com/office/officeart/2005/8/layout/target3"/>
    <dgm:cxn modelId="{D9893CDC-9314-421B-A8B2-44171D9EFF72}" type="presParOf" srcId="{9F4A127D-B1BF-4723-A4B3-E0F8BAB95B65}" destId="{05697CCD-B04D-4D73-A022-2CD4D523F7C2}" srcOrd="3" destOrd="0" presId="urn:microsoft.com/office/officeart/2005/8/layout/target3"/>
    <dgm:cxn modelId="{48A43727-4658-4A81-86F3-23B1525EB454}" type="presParOf" srcId="{9F4A127D-B1BF-4723-A4B3-E0F8BAB95B65}" destId="{F26A5227-A392-48D4-9EC1-03C59F01ADE8}" srcOrd="4" destOrd="0" presId="urn:microsoft.com/office/officeart/2005/8/layout/target3"/>
    <dgm:cxn modelId="{31DB7FC9-F5B1-4B5F-B543-68DB853246C5}" type="presParOf" srcId="{9F4A127D-B1BF-4723-A4B3-E0F8BAB95B65}" destId="{2FB9E7FE-02C7-4E2C-A8F2-0BED6EDE6ADD}" srcOrd="5" destOrd="0" presId="urn:microsoft.com/office/officeart/2005/8/layout/target3"/>
    <dgm:cxn modelId="{F0FBFA93-5344-4A09-8DEB-314967233878}" type="presParOf" srcId="{9F4A127D-B1BF-4723-A4B3-E0F8BAB95B65}" destId="{97966379-0776-4A0A-915F-4A760EC09167}" srcOrd="6" destOrd="0" presId="urn:microsoft.com/office/officeart/2005/8/layout/target3"/>
    <dgm:cxn modelId="{7EB87640-65FE-41E2-AD4D-34FD02C80BE4}" type="presParOf" srcId="{9F4A127D-B1BF-4723-A4B3-E0F8BAB95B65}" destId="{3A187A21-98C4-48AF-A78B-7CA1DE72A5B0}" srcOrd="7" destOrd="0" presId="urn:microsoft.com/office/officeart/2005/8/layout/target3"/>
    <dgm:cxn modelId="{8AAC5713-3810-4761-AE59-E5A001C3BBD4}" type="presParOf" srcId="{9F4A127D-B1BF-4723-A4B3-E0F8BAB95B65}" destId="{CA043935-5A69-430E-A29B-A528090CD0CA}" srcOrd="8" destOrd="0" presId="urn:microsoft.com/office/officeart/2005/8/layout/target3"/>
    <dgm:cxn modelId="{8B6163DD-F29B-4E27-A921-70F71779389E}" type="presParOf" srcId="{9F4A127D-B1BF-4723-A4B3-E0F8BAB95B65}" destId="{1B4079E9-0207-49D9-A826-B36D5462CAB4}" srcOrd="9" destOrd="0" presId="urn:microsoft.com/office/officeart/2005/8/layout/target3"/>
    <dgm:cxn modelId="{D9801229-0D62-4ED9-8124-CBCE036169AD}" type="presParOf" srcId="{9F4A127D-B1BF-4723-A4B3-E0F8BAB95B65}" destId="{920C896F-5EEB-49CA-B217-A2DD993E52AC}" srcOrd="10" destOrd="0" presId="urn:microsoft.com/office/officeart/2005/8/layout/target3"/>
    <dgm:cxn modelId="{7B9430CB-4D34-4917-8460-074061CBAA1E}" type="presParOf" srcId="{9F4A127D-B1BF-4723-A4B3-E0F8BAB95B65}" destId="{035CA16D-BDFD-4714-B124-32F764AA6D7E}" srcOrd="11" destOrd="0" presId="urn:microsoft.com/office/officeart/2005/8/layout/target3"/>
    <dgm:cxn modelId="{ECF57CA6-5AE7-4DCA-A72A-3910A19D6A29}" type="presParOf" srcId="{9F4A127D-B1BF-4723-A4B3-E0F8BAB95B65}" destId="{D5377629-9CC8-4C9E-8A62-2C1C9E17FC1F}" srcOrd="12" destOrd="0" presId="urn:microsoft.com/office/officeart/2005/8/layout/target3"/>
    <dgm:cxn modelId="{021293CD-AFE7-4BF1-983E-226A25F6F3EA}" type="presParOf" srcId="{9F4A127D-B1BF-4723-A4B3-E0F8BAB95B65}" destId="{64B080D7-5D3C-42AE-95CE-7A5C04B30AC4}" srcOrd="13" destOrd="0" presId="urn:microsoft.com/office/officeart/2005/8/layout/target3"/>
    <dgm:cxn modelId="{9D7A0F63-8B53-4B28-913C-9D7C77055354}" type="presParOf" srcId="{9F4A127D-B1BF-4723-A4B3-E0F8BAB95B65}" destId="{143A5BC4-A300-4D6B-933C-E2F4A9900CBC}" srcOrd="14" destOrd="0" presId="urn:microsoft.com/office/officeart/2005/8/layout/targe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5EAE79-2703-4ADC-B7EB-62263DC4E9D3}" type="doc">
      <dgm:prSet loTypeId="urn:microsoft.com/office/officeart/2005/8/layout/target3" loCatId="list" qsTypeId="urn:microsoft.com/office/officeart/2005/8/quickstyle/3d1" qsCatId="3D" csTypeId="urn:microsoft.com/office/officeart/2005/8/colors/colorful2" csCatId="colorful" phldr="1"/>
      <dgm:spPr/>
      <dgm:t>
        <a:bodyPr/>
        <a:lstStyle/>
        <a:p>
          <a:endParaRPr lang="ru-RU"/>
        </a:p>
      </dgm:t>
    </dgm:pt>
    <dgm:pt modelId="{DBB88674-16E2-4EB5-BE2F-400219D635BF}">
      <dgm:prSet phldrT="[Текст]"/>
      <dgm:spPr>
        <a:solidFill>
          <a:srgbClr val="00B0F0">
            <a:alpha val="90000"/>
          </a:srgbClr>
        </a:solidFill>
      </dgm:spPr>
      <dgm:t>
        <a:bodyPr/>
        <a:lstStyle/>
        <a:p>
          <a:pPr marL="0" indent="0"/>
          <a:r>
            <a:rPr lang="ru-RU" b="1" dirty="0" smtClean="0">
              <a:solidFill>
                <a:srgbClr val="FFFF00"/>
              </a:solidFill>
            </a:rPr>
            <a:t>Специальность</a:t>
          </a:r>
          <a:r>
            <a:rPr lang="ru-RU" dirty="0" smtClean="0">
              <a:solidFill>
                <a:srgbClr val="FFFF00"/>
              </a:solidFill>
            </a:rPr>
            <a:t> </a:t>
          </a:r>
          <a:endParaRPr lang="ru-RU" dirty="0">
            <a:solidFill>
              <a:srgbClr val="FFFF00"/>
            </a:solidFill>
          </a:endParaRPr>
        </a:p>
      </dgm:t>
    </dgm:pt>
    <dgm:pt modelId="{DBD788BD-814B-4133-8355-1A64130FA72B}" type="parTrans" cxnId="{C5162851-520F-49BF-A0DF-0A5753DD311F}">
      <dgm:prSet/>
      <dgm:spPr/>
      <dgm:t>
        <a:bodyPr/>
        <a:lstStyle/>
        <a:p>
          <a:endParaRPr lang="ru-RU"/>
        </a:p>
      </dgm:t>
    </dgm:pt>
    <dgm:pt modelId="{E92085E8-9634-4861-911A-A9F7F66243F5}" type="sibTrans" cxnId="{C5162851-520F-49BF-A0DF-0A5753DD311F}">
      <dgm:prSet/>
      <dgm:spPr/>
      <dgm:t>
        <a:bodyPr/>
        <a:lstStyle/>
        <a:p>
          <a:endParaRPr lang="ru-RU"/>
        </a:p>
      </dgm:t>
    </dgm:pt>
    <dgm:pt modelId="{FBF570CA-787C-4835-BAD8-EAE055EAE2C8}">
      <dgm:prSet phldrT="[Текст]"/>
      <dgm:spPr/>
      <dgm:t>
        <a:bodyPr/>
        <a:lstStyle/>
        <a:p>
          <a:pPr algn="ctr"/>
          <a:r>
            <a:rPr lang="ru-RU" b="1" dirty="0" smtClean="0">
              <a:solidFill>
                <a:schemeClr val="bg1"/>
              </a:solidFill>
              <a:effectLst/>
            </a:rPr>
            <a:t>Электрификация и автоматизация сельского хозяйства</a:t>
          </a:r>
          <a:endParaRPr lang="ru-RU" b="1" dirty="0">
            <a:solidFill>
              <a:schemeClr val="bg1"/>
            </a:solidFill>
            <a:effectLst/>
          </a:endParaRPr>
        </a:p>
      </dgm:t>
    </dgm:pt>
    <dgm:pt modelId="{FE887261-7EB8-4997-A132-6C582F656461}" type="parTrans" cxnId="{023DCFEA-A17F-466D-9DBB-F89A121349BE}">
      <dgm:prSet/>
      <dgm:spPr/>
      <dgm:t>
        <a:bodyPr/>
        <a:lstStyle/>
        <a:p>
          <a:endParaRPr lang="ru-RU"/>
        </a:p>
      </dgm:t>
    </dgm:pt>
    <dgm:pt modelId="{99A04225-486E-47E5-88A9-E894DCCD7AE3}" type="sibTrans" cxnId="{023DCFEA-A17F-466D-9DBB-F89A121349BE}">
      <dgm:prSet/>
      <dgm:spPr/>
      <dgm:t>
        <a:bodyPr/>
        <a:lstStyle/>
        <a:p>
          <a:endParaRPr lang="ru-RU"/>
        </a:p>
      </dgm:t>
    </dgm:pt>
    <dgm:pt modelId="{3B06CD13-493A-450A-A6F3-DE0AE507DB63}">
      <dgm:prSet phldrT="[Текст]"/>
      <dgm:spPr>
        <a:solidFill>
          <a:srgbClr val="92D050">
            <a:alpha val="90000"/>
          </a:srgbClr>
        </a:solidFill>
      </dgm:spPr>
      <dgm:t>
        <a:bodyPr/>
        <a:lstStyle/>
        <a:p>
          <a:r>
            <a:rPr lang="ru-RU" b="1" dirty="0" smtClean="0">
              <a:solidFill>
                <a:srgbClr val="FFFF00"/>
              </a:solidFill>
            </a:rPr>
            <a:t>Квалификация</a:t>
          </a:r>
          <a:endParaRPr lang="ru-RU" b="1" dirty="0">
            <a:solidFill>
              <a:srgbClr val="FFFF00"/>
            </a:solidFill>
          </a:endParaRPr>
        </a:p>
      </dgm:t>
    </dgm:pt>
    <dgm:pt modelId="{BE955CF0-A324-49A6-9CD5-F58E302365EB}" type="parTrans" cxnId="{95EC036A-76B1-483D-BD23-9722FFF57056}">
      <dgm:prSet/>
      <dgm:spPr/>
      <dgm:t>
        <a:bodyPr/>
        <a:lstStyle/>
        <a:p>
          <a:endParaRPr lang="ru-RU"/>
        </a:p>
      </dgm:t>
    </dgm:pt>
    <dgm:pt modelId="{4EB4E462-40FA-431F-9C61-8CD03A38E238}" type="sibTrans" cxnId="{95EC036A-76B1-483D-BD23-9722FFF57056}">
      <dgm:prSet/>
      <dgm:spPr/>
      <dgm:t>
        <a:bodyPr/>
        <a:lstStyle/>
        <a:p>
          <a:endParaRPr lang="ru-RU"/>
        </a:p>
      </dgm:t>
    </dgm:pt>
    <dgm:pt modelId="{460CDE1C-53F8-4E09-98BA-D57848163943}">
      <dgm:prSet phldrT="[Текст]" custT="1"/>
      <dgm:spPr/>
      <dgm:t>
        <a:bodyPr/>
        <a:lstStyle/>
        <a:p>
          <a:pPr algn="ctr"/>
          <a:r>
            <a:rPr lang="ru-RU" sz="2400" b="1" dirty="0" smtClean="0">
              <a:solidFill>
                <a:schemeClr val="bg1"/>
              </a:solidFill>
            </a:rPr>
            <a:t>Техник-электрик</a:t>
          </a:r>
          <a:endParaRPr lang="ru-RU" sz="2400" b="1" dirty="0">
            <a:solidFill>
              <a:schemeClr val="bg1"/>
            </a:solidFill>
          </a:endParaRPr>
        </a:p>
      </dgm:t>
    </dgm:pt>
    <dgm:pt modelId="{30196EB0-81F8-4BFD-9326-E8DC7BAA6518}" type="parTrans" cxnId="{83EA0171-4E4E-4123-BA12-CC17100B20A9}">
      <dgm:prSet/>
      <dgm:spPr/>
      <dgm:t>
        <a:bodyPr/>
        <a:lstStyle/>
        <a:p>
          <a:endParaRPr lang="ru-RU"/>
        </a:p>
      </dgm:t>
    </dgm:pt>
    <dgm:pt modelId="{4E3E6F2E-120A-4EF4-9824-60DE63A92150}" type="sibTrans" cxnId="{83EA0171-4E4E-4123-BA12-CC17100B20A9}">
      <dgm:prSet/>
      <dgm:spPr/>
      <dgm:t>
        <a:bodyPr/>
        <a:lstStyle/>
        <a:p>
          <a:endParaRPr lang="ru-RU"/>
        </a:p>
      </dgm:t>
    </dgm:pt>
    <dgm:pt modelId="{1A7FB59B-541D-4E9D-93B1-1C47370527F2}">
      <dgm:prSet phldrT="[Текст]" custT="1"/>
      <dgm:spPr>
        <a:effectLst>
          <a:glow rad="139700">
            <a:schemeClr val="accent1">
              <a:satMod val="175000"/>
              <a:alpha val="40000"/>
            </a:schemeClr>
          </a:glow>
        </a:effectLst>
      </dgm:spPr>
      <dgm:t>
        <a:bodyPr/>
        <a:lstStyle/>
        <a:p>
          <a:r>
            <a:rPr lang="ru-RU" sz="1800" b="1" dirty="0" smtClean="0">
              <a:solidFill>
                <a:srgbClr val="FFFF00"/>
              </a:solidFill>
            </a:rPr>
            <a:t>Очное обучение   3 года 10 </a:t>
          </a:r>
          <a:r>
            <a:rPr lang="ru-RU" sz="1800" b="1" dirty="0" err="1" smtClean="0">
              <a:solidFill>
                <a:srgbClr val="FFFF00"/>
              </a:solidFill>
            </a:rPr>
            <a:t>мес</a:t>
          </a:r>
          <a:endParaRPr lang="ru-RU" sz="1800" b="1" dirty="0">
            <a:solidFill>
              <a:srgbClr val="FFFF00"/>
            </a:solidFill>
          </a:endParaRPr>
        </a:p>
      </dgm:t>
    </dgm:pt>
    <dgm:pt modelId="{5D9D18D3-6ADC-4C78-A836-96B51E08CED6}" type="parTrans" cxnId="{39770B57-A9CC-4DD0-968E-95010916CFFA}">
      <dgm:prSet/>
      <dgm:spPr/>
      <dgm:t>
        <a:bodyPr/>
        <a:lstStyle/>
        <a:p>
          <a:endParaRPr lang="ru-RU"/>
        </a:p>
      </dgm:t>
    </dgm:pt>
    <dgm:pt modelId="{CCC8D3C1-8845-4165-BC67-B0685DFDEBAC}" type="sibTrans" cxnId="{39770B57-A9CC-4DD0-968E-95010916CFFA}">
      <dgm:prSet/>
      <dgm:spPr/>
      <dgm:t>
        <a:bodyPr/>
        <a:lstStyle/>
        <a:p>
          <a:endParaRPr lang="ru-RU"/>
        </a:p>
      </dgm:t>
    </dgm:pt>
    <dgm:pt modelId="{664AD825-0BBB-4B22-8759-FB5E11966F1D}">
      <dgm:prSet phldrT="[Текст]"/>
      <dgm:spPr>
        <a:solidFill>
          <a:schemeClr val="accent3">
            <a:lumMod val="60000"/>
            <a:lumOff val="40000"/>
            <a:alpha val="90000"/>
          </a:schemeClr>
        </a:solidFill>
      </dgm:spPr>
      <dgm:t>
        <a:bodyPr/>
        <a:lstStyle/>
        <a:p>
          <a:pPr algn="l"/>
          <a:r>
            <a:rPr lang="ru-RU" b="1" dirty="0" smtClean="0">
              <a:solidFill>
                <a:schemeClr val="bg1"/>
              </a:solidFill>
            </a:rPr>
            <a:t>Форма обучения</a:t>
          </a:r>
        </a:p>
        <a:p>
          <a:pPr algn="l"/>
          <a:r>
            <a:rPr lang="ru-RU" b="1" dirty="0" smtClean="0">
              <a:solidFill>
                <a:schemeClr val="bg1"/>
              </a:solidFill>
            </a:rPr>
            <a:t>Требования к уровню образования </a:t>
          </a:r>
          <a:endParaRPr lang="ru-RU" b="1" dirty="0">
            <a:solidFill>
              <a:schemeClr val="bg1"/>
            </a:solidFill>
          </a:endParaRPr>
        </a:p>
      </dgm:t>
    </dgm:pt>
    <dgm:pt modelId="{48C232C8-213D-4B16-998C-652D25392AE3}" type="sibTrans" cxnId="{8178406F-D7DC-40A7-A24B-8FBBA29F9EF0}">
      <dgm:prSet/>
      <dgm:spPr/>
      <dgm:t>
        <a:bodyPr/>
        <a:lstStyle/>
        <a:p>
          <a:endParaRPr lang="ru-RU"/>
        </a:p>
      </dgm:t>
    </dgm:pt>
    <dgm:pt modelId="{53921267-5046-4BEF-9609-38B10B65FE48}" type="parTrans" cxnId="{8178406F-D7DC-40A7-A24B-8FBBA29F9EF0}">
      <dgm:prSet/>
      <dgm:spPr/>
      <dgm:t>
        <a:bodyPr/>
        <a:lstStyle/>
        <a:p>
          <a:endParaRPr lang="ru-RU"/>
        </a:p>
      </dgm:t>
    </dgm:pt>
    <dgm:pt modelId="{8D0CADC5-D922-4AFF-89EA-5F5246F23A9D}">
      <dgm:prSet phldrT="[Текст]" custT="1"/>
      <dgm:spPr>
        <a:effectLst>
          <a:glow rad="139700">
            <a:schemeClr val="accent1">
              <a:satMod val="175000"/>
              <a:alpha val="40000"/>
            </a:schemeClr>
          </a:glow>
        </a:effectLst>
      </dgm:spPr>
      <dgm:t>
        <a:bodyPr/>
        <a:lstStyle/>
        <a:p>
          <a:r>
            <a:rPr lang="ru-RU" sz="1800" b="1" dirty="0" smtClean="0">
              <a:solidFill>
                <a:srgbClr val="FFFF00"/>
              </a:solidFill>
            </a:rPr>
            <a:t>Основное общее  (на базе 9 классов)</a:t>
          </a:r>
          <a:endParaRPr lang="ru-RU" sz="1800" b="1" dirty="0">
            <a:solidFill>
              <a:srgbClr val="FFFF00"/>
            </a:solidFill>
          </a:endParaRPr>
        </a:p>
      </dgm:t>
    </dgm:pt>
    <dgm:pt modelId="{EADF8FB1-5BA0-4526-88FF-713660F321F1}" type="parTrans" cxnId="{09A36B6D-9141-475D-980B-51E9C3CCE03B}">
      <dgm:prSet/>
      <dgm:spPr/>
      <dgm:t>
        <a:bodyPr/>
        <a:lstStyle/>
        <a:p>
          <a:endParaRPr lang="ru-RU"/>
        </a:p>
      </dgm:t>
    </dgm:pt>
    <dgm:pt modelId="{10B545CA-9D7D-4AC9-8432-46199CB6AC03}" type="sibTrans" cxnId="{09A36B6D-9141-475D-980B-51E9C3CCE03B}">
      <dgm:prSet/>
      <dgm:spPr/>
      <dgm:t>
        <a:bodyPr/>
        <a:lstStyle/>
        <a:p>
          <a:endParaRPr lang="ru-RU"/>
        </a:p>
      </dgm:t>
    </dgm:pt>
    <dgm:pt modelId="{029BEE75-AF9C-43F7-AAA4-BD38B3E40C51}">
      <dgm:prSet phldrT="[Текст]" custT="1"/>
      <dgm:spPr>
        <a:effectLst>
          <a:glow rad="139700">
            <a:schemeClr val="accent1">
              <a:satMod val="175000"/>
              <a:alpha val="40000"/>
            </a:schemeClr>
          </a:glow>
        </a:effectLst>
      </dgm:spPr>
      <dgm:t>
        <a:bodyPr/>
        <a:lstStyle/>
        <a:p>
          <a:endParaRPr lang="ru-RU" sz="1800" b="1" dirty="0">
            <a:solidFill>
              <a:srgbClr val="FFFF00"/>
            </a:solidFill>
          </a:endParaRPr>
        </a:p>
      </dgm:t>
    </dgm:pt>
    <dgm:pt modelId="{62144204-0129-438E-B9EB-C2CE7A1F0440}" type="parTrans" cxnId="{47636E9C-9C79-4ED3-A136-18BA082D24C7}">
      <dgm:prSet/>
      <dgm:spPr/>
      <dgm:t>
        <a:bodyPr/>
        <a:lstStyle/>
        <a:p>
          <a:endParaRPr lang="ru-RU"/>
        </a:p>
      </dgm:t>
    </dgm:pt>
    <dgm:pt modelId="{A5B88DEA-8A42-4A36-8BB1-6F71DFEFDCF5}" type="sibTrans" cxnId="{47636E9C-9C79-4ED3-A136-18BA082D24C7}">
      <dgm:prSet/>
      <dgm:spPr/>
      <dgm:t>
        <a:bodyPr/>
        <a:lstStyle/>
        <a:p>
          <a:endParaRPr lang="ru-RU"/>
        </a:p>
      </dgm:t>
    </dgm:pt>
    <dgm:pt modelId="{9F4A127D-B1BF-4723-A4B3-E0F8BAB95B65}" type="pres">
      <dgm:prSet presAssocID="{605EAE79-2703-4ADC-B7EB-62263DC4E9D3}" presName="Name0" presStyleCnt="0">
        <dgm:presLayoutVars>
          <dgm:chMax val="7"/>
          <dgm:dir/>
          <dgm:animLvl val="lvl"/>
          <dgm:resizeHandles val="exact"/>
        </dgm:presLayoutVars>
      </dgm:prSet>
      <dgm:spPr/>
      <dgm:t>
        <a:bodyPr/>
        <a:lstStyle/>
        <a:p>
          <a:endParaRPr lang="ru-RU"/>
        </a:p>
      </dgm:t>
    </dgm:pt>
    <dgm:pt modelId="{CB89F6D3-068B-45A2-9E68-DC048E0CD3CA}" type="pres">
      <dgm:prSet presAssocID="{DBB88674-16E2-4EB5-BE2F-400219D635BF}" presName="circle1" presStyleLbl="node1" presStyleIdx="0" presStyleCnt="3" custLinFactNeighborX="-2231"/>
      <dgm:spPr/>
    </dgm:pt>
    <dgm:pt modelId="{765CA474-02FC-4931-A693-A13C2AB88C90}" type="pres">
      <dgm:prSet presAssocID="{DBB88674-16E2-4EB5-BE2F-400219D635BF}" presName="space" presStyleCnt="0"/>
      <dgm:spPr/>
    </dgm:pt>
    <dgm:pt modelId="{6BFB9C65-A393-4081-B08A-E691333EBA3C}" type="pres">
      <dgm:prSet presAssocID="{DBB88674-16E2-4EB5-BE2F-400219D635BF}" presName="rect1" presStyleLbl="alignAcc1" presStyleIdx="0" presStyleCnt="3" custScaleX="105229" custLinFactNeighborX="-1307"/>
      <dgm:spPr/>
      <dgm:t>
        <a:bodyPr/>
        <a:lstStyle/>
        <a:p>
          <a:endParaRPr lang="ru-RU"/>
        </a:p>
      </dgm:t>
    </dgm:pt>
    <dgm:pt modelId="{05697CCD-B04D-4D73-A022-2CD4D523F7C2}" type="pres">
      <dgm:prSet presAssocID="{3B06CD13-493A-450A-A6F3-DE0AE507DB63}" presName="vertSpace2" presStyleLbl="node1" presStyleIdx="0" presStyleCnt="3"/>
      <dgm:spPr/>
    </dgm:pt>
    <dgm:pt modelId="{F26A5227-A392-48D4-9EC1-03C59F01ADE8}" type="pres">
      <dgm:prSet presAssocID="{3B06CD13-493A-450A-A6F3-DE0AE507DB63}" presName="circle2" presStyleLbl="node1" presStyleIdx="1" presStyleCnt="3"/>
      <dgm:spPr/>
    </dgm:pt>
    <dgm:pt modelId="{2FB9E7FE-02C7-4E2C-A8F2-0BED6EDE6ADD}" type="pres">
      <dgm:prSet presAssocID="{3B06CD13-493A-450A-A6F3-DE0AE507DB63}" presName="rect2" presStyleLbl="alignAcc1" presStyleIdx="1" presStyleCnt="3" custScaleX="103575" custLinFactNeighborX="-480" custLinFactNeighborY="826"/>
      <dgm:spPr/>
      <dgm:t>
        <a:bodyPr/>
        <a:lstStyle/>
        <a:p>
          <a:endParaRPr lang="ru-RU"/>
        </a:p>
      </dgm:t>
    </dgm:pt>
    <dgm:pt modelId="{97966379-0776-4A0A-915F-4A760EC09167}" type="pres">
      <dgm:prSet presAssocID="{664AD825-0BBB-4B22-8759-FB5E11966F1D}" presName="vertSpace3" presStyleLbl="node1" presStyleIdx="1" presStyleCnt="3"/>
      <dgm:spPr/>
    </dgm:pt>
    <dgm:pt modelId="{3A187A21-98C4-48AF-A78B-7CA1DE72A5B0}" type="pres">
      <dgm:prSet presAssocID="{664AD825-0BBB-4B22-8759-FB5E11966F1D}" presName="circle3" presStyleLbl="node1" presStyleIdx="2" presStyleCnt="3" custLinFactNeighborX="-8336" custLinFactNeighborY="3582"/>
      <dgm:spPr/>
    </dgm:pt>
    <dgm:pt modelId="{CA043935-5A69-430E-A29B-A528090CD0CA}" type="pres">
      <dgm:prSet presAssocID="{664AD825-0BBB-4B22-8759-FB5E11966F1D}" presName="rect3" presStyleLbl="alignAcc1" presStyleIdx="2" presStyleCnt="3" custScaleX="102141" custScaleY="102867" custLinFactNeighborX="-1058" custLinFactNeighborY="4661"/>
      <dgm:spPr/>
      <dgm:t>
        <a:bodyPr/>
        <a:lstStyle/>
        <a:p>
          <a:endParaRPr lang="ru-RU"/>
        </a:p>
      </dgm:t>
    </dgm:pt>
    <dgm:pt modelId="{1B4079E9-0207-49D9-A826-B36D5462CAB4}" type="pres">
      <dgm:prSet presAssocID="{DBB88674-16E2-4EB5-BE2F-400219D635BF}" presName="rect1ParTx" presStyleLbl="alignAcc1" presStyleIdx="2" presStyleCnt="3">
        <dgm:presLayoutVars>
          <dgm:chMax val="1"/>
          <dgm:bulletEnabled val="1"/>
        </dgm:presLayoutVars>
      </dgm:prSet>
      <dgm:spPr/>
      <dgm:t>
        <a:bodyPr/>
        <a:lstStyle/>
        <a:p>
          <a:endParaRPr lang="ru-RU"/>
        </a:p>
      </dgm:t>
    </dgm:pt>
    <dgm:pt modelId="{920C896F-5EEB-49CA-B217-A2DD993E52AC}" type="pres">
      <dgm:prSet presAssocID="{DBB88674-16E2-4EB5-BE2F-400219D635BF}" presName="rect1ChTx" presStyleLbl="alignAcc1" presStyleIdx="2" presStyleCnt="3" custScaleX="109887" custLinFactNeighborX="-7668">
        <dgm:presLayoutVars>
          <dgm:bulletEnabled val="1"/>
        </dgm:presLayoutVars>
      </dgm:prSet>
      <dgm:spPr/>
      <dgm:t>
        <a:bodyPr/>
        <a:lstStyle/>
        <a:p>
          <a:endParaRPr lang="ru-RU"/>
        </a:p>
      </dgm:t>
    </dgm:pt>
    <dgm:pt modelId="{035CA16D-BDFD-4714-B124-32F764AA6D7E}" type="pres">
      <dgm:prSet presAssocID="{3B06CD13-493A-450A-A6F3-DE0AE507DB63}" presName="rect2ParTx" presStyleLbl="alignAcc1" presStyleIdx="2" presStyleCnt="3">
        <dgm:presLayoutVars>
          <dgm:chMax val="1"/>
          <dgm:bulletEnabled val="1"/>
        </dgm:presLayoutVars>
      </dgm:prSet>
      <dgm:spPr/>
      <dgm:t>
        <a:bodyPr/>
        <a:lstStyle/>
        <a:p>
          <a:endParaRPr lang="ru-RU"/>
        </a:p>
      </dgm:t>
    </dgm:pt>
    <dgm:pt modelId="{D5377629-9CC8-4C9E-8A62-2C1C9E17FC1F}" type="pres">
      <dgm:prSet presAssocID="{3B06CD13-493A-450A-A6F3-DE0AE507DB63}" presName="rect2ChTx" presStyleLbl="alignAcc1" presStyleIdx="2" presStyleCnt="3" custScaleX="106080" custLinFactNeighborX="-4628" custLinFactNeighborY="1791">
        <dgm:presLayoutVars>
          <dgm:bulletEnabled val="1"/>
        </dgm:presLayoutVars>
      </dgm:prSet>
      <dgm:spPr/>
      <dgm:t>
        <a:bodyPr/>
        <a:lstStyle/>
        <a:p>
          <a:endParaRPr lang="ru-RU"/>
        </a:p>
      </dgm:t>
    </dgm:pt>
    <dgm:pt modelId="{64B080D7-5D3C-42AE-95CE-7A5C04B30AC4}" type="pres">
      <dgm:prSet presAssocID="{664AD825-0BBB-4B22-8759-FB5E11966F1D}" presName="rect3ParTx" presStyleLbl="alignAcc1" presStyleIdx="2" presStyleCnt="3">
        <dgm:presLayoutVars>
          <dgm:chMax val="1"/>
          <dgm:bulletEnabled val="1"/>
        </dgm:presLayoutVars>
      </dgm:prSet>
      <dgm:spPr/>
      <dgm:t>
        <a:bodyPr/>
        <a:lstStyle/>
        <a:p>
          <a:endParaRPr lang="ru-RU"/>
        </a:p>
      </dgm:t>
    </dgm:pt>
    <dgm:pt modelId="{143A5BC4-A300-4D6B-933C-E2F4A9900CBC}" type="pres">
      <dgm:prSet presAssocID="{664AD825-0BBB-4B22-8759-FB5E11966F1D}" presName="rect3ChTx" presStyleLbl="alignAcc1" presStyleIdx="2" presStyleCnt="3" custScaleX="111390" custLinFactNeighborX="-3925" custLinFactNeighborY="4661">
        <dgm:presLayoutVars>
          <dgm:bulletEnabled val="1"/>
        </dgm:presLayoutVars>
      </dgm:prSet>
      <dgm:spPr/>
      <dgm:t>
        <a:bodyPr/>
        <a:lstStyle/>
        <a:p>
          <a:endParaRPr lang="ru-RU"/>
        </a:p>
      </dgm:t>
    </dgm:pt>
  </dgm:ptLst>
  <dgm:cxnLst>
    <dgm:cxn modelId="{09A36B6D-9141-475D-980B-51E9C3CCE03B}" srcId="{664AD825-0BBB-4B22-8759-FB5E11966F1D}" destId="{8D0CADC5-D922-4AFF-89EA-5F5246F23A9D}" srcOrd="2" destOrd="0" parTransId="{EADF8FB1-5BA0-4526-88FF-713660F321F1}" sibTransId="{10B545CA-9D7D-4AC9-8432-46199CB6AC03}"/>
    <dgm:cxn modelId="{4A6E4C5C-3318-4752-980F-2BB428A1DF44}" type="presOf" srcId="{460CDE1C-53F8-4E09-98BA-D57848163943}" destId="{D5377629-9CC8-4C9E-8A62-2C1C9E17FC1F}" srcOrd="0" destOrd="0" presId="urn:microsoft.com/office/officeart/2005/8/layout/target3"/>
    <dgm:cxn modelId="{3B24AB74-9377-4F8E-BFFC-453A338D024C}" type="presOf" srcId="{FBF570CA-787C-4835-BAD8-EAE055EAE2C8}" destId="{920C896F-5EEB-49CA-B217-A2DD993E52AC}" srcOrd="0" destOrd="0" presId="urn:microsoft.com/office/officeart/2005/8/layout/target3"/>
    <dgm:cxn modelId="{2E8B7D6E-EA06-4C3D-8A59-AA510704B1E8}" type="presOf" srcId="{3B06CD13-493A-450A-A6F3-DE0AE507DB63}" destId="{035CA16D-BDFD-4714-B124-32F764AA6D7E}" srcOrd="1" destOrd="0" presId="urn:microsoft.com/office/officeart/2005/8/layout/target3"/>
    <dgm:cxn modelId="{023DCFEA-A17F-466D-9DBB-F89A121349BE}" srcId="{DBB88674-16E2-4EB5-BE2F-400219D635BF}" destId="{FBF570CA-787C-4835-BAD8-EAE055EAE2C8}" srcOrd="0" destOrd="0" parTransId="{FE887261-7EB8-4997-A132-6C582F656461}" sibTransId="{99A04225-486E-47E5-88A9-E894DCCD7AE3}"/>
    <dgm:cxn modelId="{C37C9B2F-82C9-4F5F-9396-A7F830D09DFC}" type="presOf" srcId="{664AD825-0BBB-4B22-8759-FB5E11966F1D}" destId="{64B080D7-5D3C-42AE-95CE-7A5C04B30AC4}" srcOrd="1" destOrd="0" presId="urn:microsoft.com/office/officeart/2005/8/layout/target3"/>
    <dgm:cxn modelId="{E93F4E8E-F07D-47FB-8005-CE52886B1D4A}" type="presOf" srcId="{DBB88674-16E2-4EB5-BE2F-400219D635BF}" destId="{6BFB9C65-A393-4081-B08A-E691333EBA3C}" srcOrd="0" destOrd="0" presId="urn:microsoft.com/office/officeart/2005/8/layout/target3"/>
    <dgm:cxn modelId="{3CD81A16-1F5A-48E6-A033-CE6BF144AF85}" type="presOf" srcId="{DBB88674-16E2-4EB5-BE2F-400219D635BF}" destId="{1B4079E9-0207-49D9-A826-B36D5462CAB4}" srcOrd="1" destOrd="0" presId="urn:microsoft.com/office/officeart/2005/8/layout/target3"/>
    <dgm:cxn modelId="{653B806C-7880-495D-9408-A7CCFB19DFE7}" type="presOf" srcId="{605EAE79-2703-4ADC-B7EB-62263DC4E9D3}" destId="{9F4A127D-B1BF-4723-A4B3-E0F8BAB95B65}" srcOrd="0" destOrd="0" presId="urn:microsoft.com/office/officeart/2005/8/layout/target3"/>
    <dgm:cxn modelId="{31D15121-8733-4B48-8BEF-B5CA57E3EAFD}" type="presOf" srcId="{1A7FB59B-541D-4E9D-93B1-1C47370527F2}" destId="{143A5BC4-A300-4D6B-933C-E2F4A9900CBC}" srcOrd="0" destOrd="0" presId="urn:microsoft.com/office/officeart/2005/8/layout/target3"/>
    <dgm:cxn modelId="{A96A8B3D-02BB-4A94-97F4-1474B27AE95B}" type="presOf" srcId="{664AD825-0BBB-4B22-8759-FB5E11966F1D}" destId="{CA043935-5A69-430E-A29B-A528090CD0CA}" srcOrd="0" destOrd="0" presId="urn:microsoft.com/office/officeart/2005/8/layout/target3"/>
    <dgm:cxn modelId="{C5162851-520F-49BF-A0DF-0A5753DD311F}" srcId="{605EAE79-2703-4ADC-B7EB-62263DC4E9D3}" destId="{DBB88674-16E2-4EB5-BE2F-400219D635BF}" srcOrd="0" destOrd="0" parTransId="{DBD788BD-814B-4133-8355-1A64130FA72B}" sibTransId="{E92085E8-9634-4861-911A-A9F7F66243F5}"/>
    <dgm:cxn modelId="{47636E9C-9C79-4ED3-A136-18BA082D24C7}" srcId="{664AD825-0BBB-4B22-8759-FB5E11966F1D}" destId="{029BEE75-AF9C-43F7-AAA4-BD38B3E40C51}" srcOrd="1" destOrd="0" parTransId="{62144204-0129-438E-B9EB-C2CE7A1F0440}" sibTransId="{A5B88DEA-8A42-4A36-8BB1-6F71DFEFDCF5}"/>
    <dgm:cxn modelId="{95EC036A-76B1-483D-BD23-9722FFF57056}" srcId="{605EAE79-2703-4ADC-B7EB-62263DC4E9D3}" destId="{3B06CD13-493A-450A-A6F3-DE0AE507DB63}" srcOrd="1" destOrd="0" parTransId="{BE955CF0-A324-49A6-9CD5-F58E302365EB}" sibTransId="{4EB4E462-40FA-431F-9C61-8CD03A38E238}"/>
    <dgm:cxn modelId="{095DD090-D0B2-44DA-B390-BFD3E4F10C02}" type="presOf" srcId="{029BEE75-AF9C-43F7-AAA4-BD38B3E40C51}" destId="{143A5BC4-A300-4D6B-933C-E2F4A9900CBC}" srcOrd="0" destOrd="1" presId="urn:microsoft.com/office/officeart/2005/8/layout/target3"/>
    <dgm:cxn modelId="{8178406F-D7DC-40A7-A24B-8FBBA29F9EF0}" srcId="{605EAE79-2703-4ADC-B7EB-62263DC4E9D3}" destId="{664AD825-0BBB-4B22-8759-FB5E11966F1D}" srcOrd="2" destOrd="0" parTransId="{53921267-5046-4BEF-9609-38B10B65FE48}" sibTransId="{48C232C8-213D-4B16-998C-652D25392AE3}"/>
    <dgm:cxn modelId="{06A97C84-A463-455C-A5F8-BDF325BF5973}" type="presOf" srcId="{3B06CD13-493A-450A-A6F3-DE0AE507DB63}" destId="{2FB9E7FE-02C7-4E2C-A8F2-0BED6EDE6ADD}" srcOrd="0" destOrd="0" presId="urn:microsoft.com/office/officeart/2005/8/layout/target3"/>
    <dgm:cxn modelId="{39770B57-A9CC-4DD0-968E-95010916CFFA}" srcId="{664AD825-0BBB-4B22-8759-FB5E11966F1D}" destId="{1A7FB59B-541D-4E9D-93B1-1C47370527F2}" srcOrd="0" destOrd="0" parTransId="{5D9D18D3-6ADC-4C78-A836-96B51E08CED6}" sibTransId="{CCC8D3C1-8845-4165-BC67-B0685DFDEBAC}"/>
    <dgm:cxn modelId="{83EA0171-4E4E-4123-BA12-CC17100B20A9}" srcId="{3B06CD13-493A-450A-A6F3-DE0AE507DB63}" destId="{460CDE1C-53F8-4E09-98BA-D57848163943}" srcOrd="0" destOrd="0" parTransId="{30196EB0-81F8-4BFD-9326-E8DC7BAA6518}" sibTransId="{4E3E6F2E-120A-4EF4-9824-60DE63A92150}"/>
    <dgm:cxn modelId="{3DA08317-5A22-45B4-8688-FAD2DD87037D}" type="presOf" srcId="{8D0CADC5-D922-4AFF-89EA-5F5246F23A9D}" destId="{143A5BC4-A300-4D6B-933C-E2F4A9900CBC}" srcOrd="0" destOrd="2" presId="urn:microsoft.com/office/officeart/2005/8/layout/target3"/>
    <dgm:cxn modelId="{B2E425DB-4E3E-4861-A14E-C6FDBC68E75E}" type="presParOf" srcId="{9F4A127D-B1BF-4723-A4B3-E0F8BAB95B65}" destId="{CB89F6D3-068B-45A2-9E68-DC048E0CD3CA}" srcOrd="0" destOrd="0" presId="urn:microsoft.com/office/officeart/2005/8/layout/target3"/>
    <dgm:cxn modelId="{552AB41C-6E66-4EFD-BC35-58BE2C16BF49}" type="presParOf" srcId="{9F4A127D-B1BF-4723-A4B3-E0F8BAB95B65}" destId="{765CA474-02FC-4931-A693-A13C2AB88C90}" srcOrd="1" destOrd="0" presId="urn:microsoft.com/office/officeart/2005/8/layout/target3"/>
    <dgm:cxn modelId="{9B7EDFAC-F43B-47D5-B0C6-72F03265AA5A}" type="presParOf" srcId="{9F4A127D-B1BF-4723-A4B3-E0F8BAB95B65}" destId="{6BFB9C65-A393-4081-B08A-E691333EBA3C}" srcOrd="2" destOrd="0" presId="urn:microsoft.com/office/officeart/2005/8/layout/target3"/>
    <dgm:cxn modelId="{7E9548B9-D035-495D-926B-26525EB1DB66}" type="presParOf" srcId="{9F4A127D-B1BF-4723-A4B3-E0F8BAB95B65}" destId="{05697CCD-B04D-4D73-A022-2CD4D523F7C2}" srcOrd="3" destOrd="0" presId="urn:microsoft.com/office/officeart/2005/8/layout/target3"/>
    <dgm:cxn modelId="{073BA961-2EB3-4F1F-B572-20D97692C770}" type="presParOf" srcId="{9F4A127D-B1BF-4723-A4B3-E0F8BAB95B65}" destId="{F26A5227-A392-48D4-9EC1-03C59F01ADE8}" srcOrd="4" destOrd="0" presId="urn:microsoft.com/office/officeart/2005/8/layout/target3"/>
    <dgm:cxn modelId="{2F0CB5CB-59AE-410A-B4A4-D0741F706460}" type="presParOf" srcId="{9F4A127D-B1BF-4723-A4B3-E0F8BAB95B65}" destId="{2FB9E7FE-02C7-4E2C-A8F2-0BED6EDE6ADD}" srcOrd="5" destOrd="0" presId="urn:microsoft.com/office/officeart/2005/8/layout/target3"/>
    <dgm:cxn modelId="{6A8B3BE1-A621-495E-BC06-75C73ECD1AD5}" type="presParOf" srcId="{9F4A127D-B1BF-4723-A4B3-E0F8BAB95B65}" destId="{97966379-0776-4A0A-915F-4A760EC09167}" srcOrd="6" destOrd="0" presId="urn:microsoft.com/office/officeart/2005/8/layout/target3"/>
    <dgm:cxn modelId="{85490427-1EF4-4903-AB2F-2223AA0E067A}" type="presParOf" srcId="{9F4A127D-B1BF-4723-A4B3-E0F8BAB95B65}" destId="{3A187A21-98C4-48AF-A78B-7CA1DE72A5B0}" srcOrd="7" destOrd="0" presId="urn:microsoft.com/office/officeart/2005/8/layout/target3"/>
    <dgm:cxn modelId="{804A78C4-2FA6-48AA-91C9-98277C85809B}" type="presParOf" srcId="{9F4A127D-B1BF-4723-A4B3-E0F8BAB95B65}" destId="{CA043935-5A69-430E-A29B-A528090CD0CA}" srcOrd="8" destOrd="0" presId="urn:microsoft.com/office/officeart/2005/8/layout/target3"/>
    <dgm:cxn modelId="{3778DF0D-B159-4E17-9250-65D43384D2A3}" type="presParOf" srcId="{9F4A127D-B1BF-4723-A4B3-E0F8BAB95B65}" destId="{1B4079E9-0207-49D9-A826-B36D5462CAB4}" srcOrd="9" destOrd="0" presId="urn:microsoft.com/office/officeart/2005/8/layout/target3"/>
    <dgm:cxn modelId="{3BFF76D9-9A1D-4E8D-A311-2F87DFE21619}" type="presParOf" srcId="{9F4A127D-B1BF-4723-A4B3-E0F8BAB95B65}" destId="{920C896F-5EEB-49CA-B217-A2DD993E52AC}" srcOrd="10" destOrd="0" presId="urn:microsoft.com/office/officeart/2005/8/layout/target3"/>
    <dgm:cxn modelId="{EDB4F555-2442-49B4-9636-FD0FA01D40C1}" type="presParOf" srcId="{9F4A127D-B1BF-4723-A4B3-E0F8BAB95B65}" destId="{035CA16D-BDFD-4714-B124-32F764AA6D7E}" srcOrd="11" destOrd="0" presId="urn:microsoft.com/office/officeart/2005/8/layout/target3"/>
    <dgm:cxn modelId="{140019E8-8775-44E1-B87A-C967B22992C7}" type="presParOf" srcId="{9F4A127D-B1BF-4723-A4B3-E0F8BAB95B65}" destId="{D5377629-9CC8-4C9E-8A62-2C1C9E17FC1F}" srcOrd="12" destOrd="0" presId="urn:microsoft.com/office/officeart/2005/8/layout/target3"/>
    <dgm:cxn modelId="{B18DC364-2CDD-4EE5-96AE-94011B140785}" type="presParOf" srcId="{9F4A127D-B1BF-4723-A4B3-E0F8BAB95B65}" destId="{64B080D7-5D3C-42AE-95CE-7A5C04B30AC4}" srcOrd="13" destOrd="0" presId="urn:microsoft.com/office/officeart/2005/8/layout/target3"/>
    <dgm:cxn modelId="{892F587B-4A6E-4411-B559-9751490E806F}" type="presParOf" srcId="{9F4A127D-B1BF-4723-A4B3-E0F8BAB95B65}" destId="{143A5BC4-A300-4D6B-933C-E2F4A9900CBC}"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63F5C5-45B6-4186-8CF4-21FDE25C668D}" type="doc">
      <dgm:prSet loTypeId="urn:microsoft.com/office/officeart/2005/8/layout/chevron2" loCatId="list" qsTypeId="urn:microsoft.com/office/officeart/2005/8/quickstyle/3d1" qsCatId="3D" csTypeId="urn:microsoft.com/office/officeart/2005/8/colors/colorful2" csCatId="colorful" phldr="1"/>
      <dgm:spPr/>
      <dgm:t>
        <a:bodyPr/>
        <a:lstStyle/>
        <a:p>
          <a:endParaRPr lang="ru-RU"/>
        </a:p>
      </dgm:t>
    </dgm:pt>
    <dgm:pt modelId="{64692416-574F-480E-A4CC-D20C0599E27F}">
      <dgm:prSet phldrT="[Текст]"/>
      <dgm:spPr/>
      <dgm:t>
        <a:bodyPr/>
        <a:lstStyle/>
        <a:p>
          <a:r>
            <a:rPr lang="ru-RU" b="1" i="0" dirty="0" smtClean="0">
              <a:ln/>
              <a:solidFill>
                <a:srgbClr val="FFFF00"/>
              </a:solidFill>
            </a:rPr>
            <a:t>Рабочие профессии</a:t>
          </a:r>
          <a:endParaRPr lang="ru-RU" b="1" i="0" dirty="0">
            <a:ln/>
            <a:solidFill>
              <a:srgbClr val="FFFF00"/>
            </a:solidFill>
          </a:endParaRPr>
        </a:p>
      </dgm:t>
    </dgm:pt>
    <dgm:pt modelId="{31A4AD1B-2FAB-4641-B593-6A256BC573D2}" type="parTrans" cxnId="{F844AD01-9C95-46B0-B6C4-45D0DE1142B4}">
      <dgm:prSet/>
      <dgm:spPr/>
      <dgm:t>
        <a:bodyPr/>
        <a:lstStyle/>
        <a:p>
          <a:endParaRPr lang="ru-RU"/>
        </a:p>
      </dgm:t>
    </dgm:pt>
    <dgm:pt modelId="{AD9C3099-9C3E-4BA8-8831-EB33E136B6BF}" type="sibTrans" cxnId="{F844AD01-9C95-46B0-B6C4-45D0DE1142B4}">
      <dgm:prSet/>
      <dgm:spPr/>
      <dgm:t>
        <a:bodyPr/>
        <a:lstStyle/>
        <a:p>
          <a:endParaRPr lang="ru-RU"/>
        </a:p>
      </dgm:t>
    </dgm:pt>
    <dgm:pt modelId="{CECB9CAA-A085-42CF-AC05-67E24AF46C72}">
      <dgm:prSet phldrT="[Текст]" custT="1"/>
      <dgm:spPr/>
      <dgm:t>
        <a:bodyPr/>
        <a:lstStyle/>
        <a:p>
          <a:endParaRPr lang="ru-RU" sz="1400" b="1" dirty="0">
            <a:solidFill>
              <a:srgbClr val="0000FF"/>
            </a:solidFill>
            <a:latin typeface="Times New Roman" pitchFamily="18" charset="0"/>
            <a:cs typeface="Times New Roman" pitchFamily="18" charset="0"/>
          </a:endParaRPr>
        </a:p>
      </dgm:t>
    </dgm:pt>
    <dgm:pt modelId="{3411CCAA-8A32-4F62-82D0-6598BBE6420C}" type="parTrans" cxnId="{3F951627-32AA-4683-9558-CCE7B97DE3AA}">
      <dgm:prSet/>
      <dgm:spPr/>
      <dgm:t>
        <a:bodyPr/>
        <a:lstStyle/>
        <a:p>
          <a:endParaRPr lang="ru-RU"/>
        </a:p>
      </dgm:t>
    </dgm:pt>
    <dgm:pt modelId="{C80C04FD-A9F6-493B-A1F9-AAA79668B1AA}" type="sibTrans" cxnId="{3F951627-32AA-4683-9558-CCE7B97DE3AA}">
      <dgm:prSet/>
      <dgm:spPr/>
      <dgm:t>
        <a:bodyPr/>
        <a:lstStyle/>
        <a:p>
          <a:endParaRPr lang="ru-RU"/>
        </a:p>
      </dgm:t>
    </dgm:pt>
    <dgm:pt modelId="{83A67295-B986-40BF-B8CA-A8F50A301BAD}">
      <dgm:prSet phldrT="[Текст]" custT="1"/>
      <dgm:spPr/>
      <dgm:t>
        <a:bodyPr/>
        <a:lstStyle/>
        <a:p>
          <a:endParaRPr lang="ru-RU" sz="1400" dirty="0"/>
        </a:p>
      </dgm:t>
    </dgm:pt>
    <dgm:pt modelId="{0455E0EE-6F4B-4BC7-AEAD-81DCAD82DF98}" type="parTrans" cxnId="{A1940019-F6BF-41E5-B6B5-81BCD6283094}">
      <dgm:prSet/>
      <dgm:spPr/>
      <dgm:t>
        <a:bodyPr/>
        <a:lstStyle/>
        <a:p>
          <a:endParaRPr lang="ru-RU"/>
        </a:p>
      </dgm:t>
    </dgm:pt>
    <dgm:pt modelId="{8DC60E30-563B-4234-8020-9C4C7BE0FEAF}" type="sibTrans" cxnId="{A1940019-F6BF-41E5-B6B5-81BCD6283094}">
      <dgm:prSet/>
      <dgm:spPr/>
      <dgm:t>
        <a:bodyPr/>
        <a:lstStyle/>
        <a:p>
          <a:endParaRPr lang="ru-RU"/>
        </a:p>
      </dgm:t>
    </dgm:pt>
    <dgm:pt modelId="{15CF6F5B-E4EF-4C1B-A213-47B2ABBFF802}">
      <dgm:prSet phldrT="[Текст]" custT="1"/>
      <dgm:spPr/>
      <dgm:t>
        <a:bodyPr/>
        <a:lstStyle/>
        <a:p>
          <a:endParaRPr lang="ru-RU" sz="2800" b="1" dirty="0">
            <a:solidFill>
              <a:srgbClr val="0000FF"/>
            </a:solidFill>
            <a:latin typeface="Times New Roman" pitchFamily="18" charset="0"/>
            <a:cs typeface="Times New Roman" pitchFamily="18" charset="0"/>
          </a:endParaRPr>
        </a:p>
      </dgm:t>
    </dgm:pt>
    <dgm:pt modelId="{8D7FCAAD-127C-4BB2-9A44-E4BF13795BEC}" type="parTrans" cxnId="{CCC649FA-E33D-4CA4-8660-9EF2166076A0}">
      <dgm:prSet/>
      <dgm:spPr/>
      <dgm:t>
        <a:bodyPr/>
        <a:lstStyle/>
        <a:p>
          <a:endParaRPr lang="ru-RU"/>
        </a:p>
      </dgm:t>
    </dgm:pt>
    <dgm:pt modelId="{FAFEF357-E4D3-439F-970F-66F159F4EFD7}" type="sibTrans" cxnId="{CCC649FA-E33D-4CA4-8660-9EF2166076A0}">
      <dgm:prSet/>
      <dgm:spPr/>
      <dgm:t>
        <a:bodyPr/>
        <a:lstStyle/>
        <a:p>
          <a:endParaRPr lang="ru-RU"/>
        </a:p>
      </dgm:t>
    </dgm:pt>
    <dgm:pt modelId="{552B6747-4927-4349-B311-CC1C9F5B5F24}">
      <dgm:prSet phldrT="[Текст]" custT="1"/>
      <dgm:spPr/>
      <dgm:t>
        <a:bodyPr/>
        <a:lstStyle/>
        <a:p>
          <a:endParaRPr lang="ru-RU" sz="2800" dirty="0"/>
        </a:p>
      </dgm:t>
    </dgm:pt>
    <dgm:pt modelId="{08822062-0C95-44FB-A1B4-6747962E7146}" type="parTrans" cxnId="{5FA64457-EC83-4DFB-8F14-4553267350C6}">
      <dgm:prSet/>
      <dgm:spPr/>
      <dgm:t>
        <a:bodyPr/>
        <a:lstStyle/>
        <a:p>
          <a:endParaRPr lang="ru-RU"/>
        </a:p>
      </dgm:t>
    </dgm:pt>
    <dgm:pt modelId="{98393664-B9FA-4F68-B3A0-02090DA23FC7}" type="sibTrans" cxnId="{5FA64457-EC83-4DFB-8F14-4553267350C6}">
      <dgm:prSet/>
      <dgm:spPr/>
      <dgm:t>
        <a:bodyPr/>
        <a:lstStyle/>
        <a:p>
          <a:endParaRPr lang="ru-RU"/>
        </a:p>
      </dgm:t>
    </dgm:pt>
    <dgm:pt modelId="{86C989DB-4895-4F41-A7CA-6B31B9012F86}">
      <dgm:prSet custT="1"/>
      <dgm:spPr/>
      <dgm:t>
        <a:bodyPr/>
        <a:lstStyle/>
        <a:p>
          <a:r>
            <a:rPr lang="ru-RU" sz="1800" dirty="0" smtClean="0">
              <a:solidFill>
                <a:srgbClr val="0000FF"/>
              </a:solidFill>
              <a:latin typeface="Times New Roman" panose="02020603050405020304" pitchFamily="18" charset="0"/>
              <a:cs typeface="Times New Roman" panose="02020603050405020304" pitchFamily="18" charset="0"/>
            </a:rPr>
            <a:t>электромонтер по ремонту и обслуживанию электрооборудования</a:t>
          </a:r>
          <a:endParaRPr lang="ru-RU" sz="1800" dirty="0">
            <a:solidFill>
              <a:srgbClr val="0000FF"/>
            </a:solidFill>
            <a:latin typeface="Times New Roman" panose="02020603050405020304" pitchFamily="18" charset="0"/>
            <a:cs typeface="Times New Roman" panose="02020603050405020304" pitchFamily="18" charset="0"/>
          </a:endParaRPr>
        </a:p>
      </dgm:t>
    </dgm:pt>
    <dgm:pt modelId="{F47F5072-FAA3-4EDE-8F02-10B4495C707B}" type="parTrans" cxnId="{A08F3962-C0E2-49F7-BECA-0EC9B531A8B4}">
      <dgm:prSet/>
      <dgm:spPr/>
      <dgm:t>
        <a:bodyPr/>
        <a:lstStyle/>
        <a:p>
          <a:endParaRPr lang="ru-RU"/>
        </a:p>
      </dgm:t>
    </dgm:pt>
    <dgm:pt modelId="{02F335CA-9F59-4152-BDA3-50AF5A20A35B}" type="sibTrans" cxnId="{A08F3962-C0E2-49F7-BECA-0EC9B531A8B4}">
      <dgm:prSet/>
      <dgm:spPr/>
      <dgm:t>
        <a:bodyPr/>
        <a:lstStyle/>
        <a:p>
          <a:endParaRPr lang="ru-RU"/>
        </a:p>
      </dgm:t>
    </dgm:pt>
    <dgm:pt modelId="{040FF14A-C2C2-4CC2-B613-148B26CF3BEF}">
      <dgm:prSet custT="1"/>
      <dgm:spPr/>
      <dgm:t>
        <a:bodyPr/>
        <a:lstStyle/>
        <a:p>
          <a:r>
            <a:rPr lang="ru-RU" sz="1800" dirty="0" smtClean="0">
              <a:solidFill>
                <a:srgbClr val="0000FF"/>
              </a:solidFill>
              <a:latin typeface="Times New Roman" panose="02020603050405020304" pitchFamily="18" charset="0"/>
              <a:cs typeface="Times New Roman" panose="02020603050405020304" pitchFamily="18" charset="0"/>
            </a:rPr>
            <a:t>электромонтажник по электрическим машинам</a:t>
          </a:r>
          <a:endParaRPr lang="ru-RU" sz="1800" dirty="0">
            <a:solidFill>
              <a:srgbClr val="0000FF"/>
            </a:solidFill>
            <a:latin typeface="Times New Roman" panose="02020603050405020304" pitchFamily="18" charset="0"/>
            <a:cs typeface="Times New Roman" panose="02020603050405020304" pitchFamily="18" charset="0"/>
          </a:endParaRPr>
        </a:p>
      </dgm:t>
    </dgm:pt>
    <dgm:pt modelId="{FD7B2388-EA6E-4423-82DB-0FD07F3576FD}" type="parTrans" cxnId="{C627E401-94CE-465D-8900-2CD03CA57C39}">
      <dgm:prSet/>
      <dgm:spPr/>
      <dgm:t>
        <a:bodyPr/>
        <a:lstStyle/>
        <a:p>
          <a:endParaRPr lang="ru-RU"/>
        </a:p>
      </dgm:t>
    </dgm:pt>
    <dgm:pt modelId="{A3A49202-051B-495E-949C-FE494D60505F}" type="sibTrans" cxnId="{C627E401-94CE-465D-8900-2CD03CA57C39}">
      <dgm:prSet/>
      <dgm:spPr/>
      <dgm:t>
        <a:bodyPr/>
        <a:lstStyle/>
        <a:p>
          <a:endParaRPr lang="ru-RU"/>
        </a:p>
      </dgm:t>
    </dgm:pt>
    <dgm:pt modelId="{A0E90B8E-856C-43D2-AD2A-56E7374CBABE}">
      <dgm:prSet custT="1"/>
      <dgm:spPr/>
      <dgm:t>
        <a:bodyPr/>
        <a:lstStyle/>
        <a:p>
          <a:endParaRPr lang="ru-RU" sz="1800" dirty="0"/>
        </a:p>
      </dgm:t>
    </dgm:pt>
    <dgm:pt modelId="{315EE47A-6891-4F93-B958-5C3C3ECED19D}" type="parTrans" cxnId="{576A5F38-4883-4B22-9C9A-92D8D271FB65}">
      <dgm:prSet/>
      <dgm:spPr/>
      <dgm:t>
        <a:bodyPr/>
        <a:lstStyle/>
        <a:p>
          <a:endParaRPr lang="ru-RU"/>
        </a:p>
      </dgm:t>
    </dgm:pt>
    <dgm:pt modelId="{2CAC36D8-AC29-428E-BA78-701BF648F7DC}" type="sibTrans" cxnId="{576A5F38-4883-4B22-9C9A-92D8D271FB65}">
      <dgm:prSet/>
      <dgm:spPr/>
      <dgm:t>
        <a:bodyPr/>
        <a:lstStyle/>
        <a:p>
          <a:endParaRPr lang="ru-RU"/>
        </a:p>
      </dgm:t>
    </dgm:pt>
    <dgm:pt modelId="{48B7EF1D-893B-46BE-9974-70C2F23FF910}">
      <dgm:prSet custT="1"/>
      <dgm:spPr/>
      <dgm:t>
        <a:bodyPr/>
        <a:lstStyle/>
        <a:p>
          <a:endParaRPr lang="ru-RU" sz="1800" dirty="0"/>
        </a:p>
      </dgm:t>
    </dgm:pt>
    <dgm:pt modelId="{3A843251-06A9-429B-8006-B946015BF9B0}" type="parTrans" cxnId="{69B14853-46D5-403A-AB17-BDB0C947BD41}">
      <dgm:prSet/>
      <dgm:spPr/>
      <dgm:t>
        <a:bodyPr/>
        <a:lstStyle/>
        <a:p>
          <a:endParaRPr lang="ru-RU"/>
        </a:p>
      </dgm:t>
    </dgm:pt>
    <dgm:pt modelId="{4A7CD187-8F37-4425-9BF9-1E2C5FF7415D}" type="sibTrans" cxnId="{69B14853-46D5-403A-AB17-BDB0C947BD41}">
      <dgm:prSet/>
      <dgm:spPr/>
      <dgm:t>
        <a:bodyPr/>
        <a:lstStyle/>
        <a:p>
          <a:endParaRPr lang="ru-RU"/>
        </a:p>
      </dgm:t>
    </dgm:pt>
    <dgm:pt modelId="{265C784F-58F6-4DC6-B622-C516AB049A52}" type="pres">
      <dgm:prSet presAssocID="{C563F5C5-45B6-4186-8CF4-21FDE25C668D}" presName="linearFlow" presStyleCnt="0">
        <dgm:presLayoutVars>
          <dgm:dir/>
          <dgm:animLvl val="lvl"/>
          <dgm:resizeHandles val="exact"/>
        </dgm:presLayoutVars>
      </dgm:prSet>
      <dgm:spPr/>
      <dgm:t>
        <a:bodyPr/>
        <a:lstStyle/>
        <a:p>
          <a:endParaRPr lang="ru-RU"/>
        </a:p>
      </dgm:t>
    </dgm:pt>
    <dgm:pt modelId="{C0475C9F-9179-432A-B868-6EDC52B7FE19}" type="pres">
      <dgm:prSet presAssocID="{64692416-574F-480E-A4CC-D20C0599E27F}" presName="composite" presStyleCnt="0"/>
      <dgm:spPr/>
    </dgm:pt>
    <dgm:pt modelId="{2CBD9D8B-4CEC-4328-9DF2-88EB86BE7AB5}" type="pres">
      <dgm:prSet presAssocID="{64692416-574F-480E-A4CC-D20C0599E27F}" presName="parentText" presStyleLbl="alignNode1" presStyleIdx="0" presStyleCnt="1" custScaleY="107225" custLinFactNeighborX="-683" custLinFactNeighborY="514">
        <dgm:presLayoutVars>
          <dgm:chMax val="1"/>
          <dgm:bulletEnabled val="1"/>
        </dgm:presLayoutVars>
      </dgm:prSet>
      <dgm:spPr/>
      <dgm:t>
        <a:bodyPr/>
        <a:lstStyle/>
        <a:p>
          <a:endParaRPr lang="ru-RU"/>
        </a:p>
      </dgm:t>
    </dgm:pt>
    <dgm:pt modelId="{82373848-1064-4B00-8EE1-F57B2665404E}" type="pres">
      <dgm:prSet presAssocID="{64692416-574F-480E-A4CC-D20C0599E27F}" presName="descendantText" presStyleLbl="alignAcc1" presStyleIdx="0" presStyleCnt="1" custScaleX="94450" custScaleY="110981" custLinFactNeighborX="-1588" custLinFactNeighborY="5912">
        <dgm:presLayoutVars>
          <dgm:bulletEnabled val="1"/>
        </dgm:presLayoutVars>
      </dgm:prSet>
      <dgm:spPr/>
      <dgm:t>
        <a:bodyPr/>
        <a:lstStyle/>
        <a:p>
          <a:endParaRPr lang="ru-RU"/>
        </a:p>
      </dgm:t>
    </dgm:pt>
  </dgm:ptLst>
  <dgm:cxnLst>
    <dgm:cxn modelId="{A08F3962-C0E2-49F7-BECA-0EC9B531A8B4}" srcId="{64692416-574F-480E-A4CC-D20C0599E27F}" destId="{86C989DB-4895-4F41-A7CA-6B31B9012F86}" srcOrd="4" destOrd="0" parTransId="{F47F5072-FAA3-4EDE-8F02-10B4495C707B}" sibTransId="{02F335CA-9F59-4152-BDA3-50AF5A20A35B}"/>
    <dgm:cxn modelId="{3D70E146-74C0-47A1-A330-F7226B090E99}" type="presOf" srcId="{552B6747-4927-4349-B311-CC1C9F5B5F24}" destId="{82373848-1064-4B00-8EE1-F57B2665404E}" srcOrd="0" destOrd="6" presId="urn:microsoft.com/office/officeart/2005/8/layout/chevron2"/>
    <dgm:cxn modelId="{03BA7161-443C-4FE1-8FFF-A7DC19C31D50}" type="presOf" srcId="{15CF6F5B-E4EF-4C1B-A213-47B2ABBFF802}" destId="{82373848-1064-4B00-8EE1-F57B2665404E}" srcOrd="0" destOrd="5" presId="urn:microsoft.com/office/officeart/2005/8/layout/chevron2"/>
    <dgm:cxn modelId="{36E65B0E-E1F0-41D5-BE89-C41DCA2766AC}" type="presOf" srcId="{64692416-574F-480E-A4CC-D20C0599E27F}" destId="{2CBD9D8B-4CEC-4328-9DF2-88EB86BE7AB5}" srcOrd="0" destOrd="0" presId="urn:microsoft.com/office/officeart/2005/8/layout/chevron2"/>
    <dgm:cxn modelId="{B535AF00-07A7-455E-9FF1-628315863375}" type="presOf" srcId="{83A67295-B986-40BF-B8CA-A8F50A301BAD}" destId="{82373848-1064-4B00-8EE1-F57B2665404E}" srcOrd="0" destOrd="7" presId="urn:microsoft.com/office/officeart/2005/8/layout/chevron2"/>
    <dgm:cxn modelId="{B4B1545A-1B6B-42FE-93D4-65E0B0F8FCCC}" type="presOf" srcId="{86C989DB-4895-4F41-A7CA-6B31B9012F86}" destId="{82373848-1064-4B00-8EE1-F57B2665404E}" srcOrd="0" destOrd="4" presId="urn:microsoft.com/office/officeart/2005/8/layout/chevron2"/>
    <dgm:cxn modelId="{CCC649FA-E33D-4CA4-8660-9EF2166076A0}" srcId="{64692416-574F-480E-A4CC-D20C0599E27F}" destId="{15CF6F5B-E4EF-4C1B-A213-47B2ABBFF802}" srcOrd="5" destOrd="0" parTransId="{8D7FCAAD-127C-4BB2-9A44-E4BF13795BEC}" sibTransId="{FAFEF357-E4D3-439F-970F-66F159F4EFD7}"/>
    <dgm:cxn modelId="{69B14853-46D5-403A-AB17-BDB0C947BD41}" srcId="{64692416-574F-480E-A4CC-D20C0599E27F}" destId="{48B7EF1D-893B-46BE-9974-70C2F23FF910}" srcOrd="2" destOrd="0" parTransId="{3A843251-06A9-429B-8006-B946015BF9B0}" sibTransId="{4A7CD187-8F37-4425-9BF9-1E2C5FF7415D}"/>
    <dgm:cxn modelId="{3F951627-32AA-4683-9558-CCE7B97DE3AA}" srcId="{64692416-574F-480E-A4CC-D20C0599E27F}" destId="{CECB9CAA-A085-42CF-AC05-67E24AF46C72}" srcOrd="0" destOrd="0" parTransId="{3411CCAA-8A32-4F62-82D0-6598BBE6420C}" sibTransId="{C80C04FD-A9F6-493B-A1F9-AAA79668B1AA}"/>
    <dgm:cxn modelId="{C2C4CBE0-D3D0-4324-BA50-C8399F62A918}" type="presOf" srcId="{040FF14A-C2C2-4CC2-B613-148B26CF3BEF}" destId="{82373848-1064-4B00-8EE1-F57B2665404E}" srcOrd="0" destOrd="3" presId="urn:microsoft.com/office/officeart/2005/8/layout/chevron2"/>
    <dgm:cxn modelId="{A1940019-F6BF-41E5-B6B5-81BCD6283094}" srcId="{64692416-574F-480E-A4CC-D20C0599E27F}" destId="{83A67295-B986-40BF-B8CA-A8F50A301BAD}" srcOrd="7" destOrd="0" parTransId="{0455E0EE-6F4B-4BC7-AEAD-81DCAD82DF98}" sibTransId="{8DC60E30-563B-4234-8020-9C4C7BE0FEAF}"/>
    <dgm:cxn modelId="{BD6BBDDA-CEA6-4EA5-8AA5-7FB9BBFA83BC}" type="presOf" srcId="{A0E90B8E-856C-43D2-AD2A-56E7374CBABE}" destId="{82373848-1064-4B00-8EE1-F57B2665404E}" srcOrd="0" destOrd="1" presId="urn:microsoft.com/office/officeart/2005/8/layout/chevron2"/>
    <dgm:cxn modelId="{657251DD-8C68-47E4-B75C-D8A6A66EBF81}" type="presOf" srcId="{48B7EF1D-893B-46BE-9974-70C2F23FF910}" destId="{82373848-1064-4B00-8EE1-F57B2665404E}" srcOrd="0" destOrd="2" presId="urn:microsoft.com/office/officeart/2005/8/layout/chevron2"/>
    <dgm:cxn modelId="{2CF57232-5E66-4B00-B749-511F87BAACEF}" type="presOf" srcId="{C563F5C5-45B6-4186-8CF4-21FDE25C668D}" destId="{265C784F-58F6-4DC6-B622-C516AB049A52}" srcOrd="0" destOrd="0" presId="urn:microsoft.com/office/officeart/2005/8/layout/chevron2"/>
    <dgm:cxn modelId="{ADD3DF02-C38C-495A-823A-4162744DCD15}" type="presOf" srcId="{CECB9CAA-A085-42CF-AC05-67E24AF46C72}" destId="{82373848-1064-4B00-8EE1-F57B2665404E}" srcOrd="0" destOrd="0" presId="urn:microsoft.com/office/officeart/2005/8/layout/chevron2"/>
    <dgm:cxn modelId="{F844AD01-9C95-46B0-B6C4-45D0DE1142B4}" srcId="{C563F5C5-45B6-4186-8CF4-21FDE25C668D}" destId="{64692416-574F-480E-A4CC-D20C0599E27F}" srcOrd="0" destOrd="0" parTransId="{31A4AD1B-2FAB-4641-B593-6A256BC573D2}" sibTransId="{AD9C3099-9C3E-4BA8-8831-EB33E136B6BF}"/>
    <dgm:cxn modelId="{5FA64457-EC83-4DFB-8F14-4553267350C6}" srcId="{64692416-574F-480E-A4CC-D20C0599E27F}" destId="{552B6747-4927-4349-B311-CC1C9F5B5F24}" srcOrd="6" destOrd="0" parTransId="{08822062-0C95-44FB-A1B4-6747962E7146}" sibTransId="{98393664-B9FA-4F68-B3A0-02090DA23FC7}"/>
    <dgm:cxn modelId="{C627E401-94CE-465D-8900-2CD03CA57C39}" srcId="{64692416-574F-480E-A4CC-D20C0599E27F}" destId="{040FF14A-C2C2-4CC2-B613-148B26CF3BEF}" srcOrd="3" destOrd="0" parTransId="{FD7B2388-EA6E-4423-82DB-0FD07F3576FD}" sibTransId="{A3A49202-051B-495E-949C-FE494D60505F}"/>
    <dgm:cxn modelId="{576A5F38-4883-4B22-9C9A-92D8D271FB65}" srcId="{64692416-574F-480E-A4CC-D20C0599E27F}" destId="{A0E90B8E-856C-43D2-AD2A-56E7374CBABE}" srcOrd="1" destOrd="0" parTransId="{315EE47A-6891-4F93-B958-5C3C3ECED19D}" sibTransId="{2CAC36D8-AC29-428E-BA78-701BF648F7DC}"/>
    <dgm:cxn modelId="{92A5CE24-A612-4A0A-8F79-9A7DF6B6A3B6}" type="presParOf" srcId="{265C784F-58F6-4DC6-B622-C516AB049A52}" destId="{C0475C9F-9179-432A-B868-6EDC52B7FE19}" srcOrd="0" destOrd="0" presId="urn:microsoft.com/office/officeart/2005/8/layout/chevron2"/>
    <dgm:cxn modelId="{54381023-D86C-482A-84ED-EB5B6A1C742F}" type="presParOf" srcId="{C0475C9F-9179-432A-B868-6EDC52B7FE19}" destId="{2CBD9D8B-4CEC-4328-9DF2-88EB86BE7AB5}" srcOrd="0" destOrd="0" presId="urn:microsoft.com/office/officeart/2005/8/layout/chevron2"/>
    <dgm:cxn modelId="{B12C00A9-626B-407B-9E04-0A1C0DA00FD4}" type="presParOf" srcId="{C0475C9F-9179-432A-B868-6EDC52B7FE19}" destId="{82373848-1064-4B00-8EE1-F57B2665404E}"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5EAE79-2703-4ADC-B7EB-62263DC4E9D3}" type="doc">
      <dgm:prSet loTypeId="urn:microsoft.com/office/officeart/2005/8/layout/target3" loCatId="list" qsTypeId="urn:microsoft.com/office/officeart/2005/8/quickstyle/3d1" qsCatId="3D" csTypeId="urn:microsoft.com/office/officeart/2005/8/colors/colorful2" csCatId="colorful" phldr="1"/>
      <dgm:spPr/>
      <dgm:t>
        <a:bodyPr/>
        <a:lstStyle/>
        <a:p>
          <a:endParaRPr lang="ru-RU"/>
        </a:p>
      </dgm:t>
    </dgm:pt>
    <dgm:pt modelId="{DBB88674-16E2-4EB5-BE2F-400219D635BF}">
      <dgm:prSet phldrT="[Текст]" custT="1"/>
      <dgm:spPr>
        <a:solidFill>
          <a:srgbClr val="00B0F0">
            <a:alpha val="90000"/>
          </a:srgbClr>
        </a:solidFill>
      </dgm:spPr>
      <dgm:t>
        <a:bodyPr/>
        <a:lstStyle/>
        <a:p>
          <a:pPr marL="0" indent="0" algn="l"/>
          <a:r>
            <a:rPr lang="ru-RU" sz="2800" b="1" dirty="0" smtClean="0">
              <a:solidFill>
                <a:srgbClr val="FFFF00"/>
              </a:solidFill>
            </a:rPr>
            <a:t>    Профессия</a:t>
          </a:r>
          <a:r>
            <a:rPr lang="ru-RU" sz="3200" b="1" dirty="0" smtClean="0">
              <a:solidFill>
                <a:srgbClr val="FFFF00"/>
              </a:solidFill>
            </a:rPr>
            <a:t> </a:t>
          </a:r>
          <a:endParaRPr lang="ru-RU" sz="3200" b="1" dirty="0">
            <a:solidFill>
              <a:srgbClr val="FFFF00"/>
            </a:solidFill>
          </a:endParaRPr>
        </a:p>
      </dgm:t>
    </dgm:pt>
    <dgm:pt modelId="{DBD788BD-814B-4133-8355-1A64130FA72B}" type="parTrans" cxnId="{C5162851-520F-49BF-A0DF-0A5753DD311F}">
      <dgm:prSet/>
      <dgm:spPr/>
      <dgm:t>
        <a:bodyPr/>
        <a:lstStyle/>
        <a:p>
          <a:endParaRPr lang="ru-RU"/>
        </a:p>
      </dgm:t>
    </dgm:pt>
    <dgm:pt modelId="{E92085E8-9634-4861-911A-A9F7F66243F5}" type="sibTrans" cxnId="{C5162851-520F-49BF-A0DF-0A5753DD311F}">
      <dgm:prSet/>
      <dgm:spPr/>
      <dgm:t>
        <a:bodyPr/>
        <a:lstStyle/>
        <a:p>
          <a:endParaRPr lang="ru-RU"/>
        </a:p>
      </dgm:t>
    </dgm:pt>
    <dgm:pt modelId="{FBF570CA-787C-4835-BAD8-EAE055EAE2C8}">
      <dgm:prSet phldrT="[Текст]"/>
      <dgm:spPr/>
      <dgm:t>
        <a:bodyPr/>
        <a:lstStyle/>
        <a:p>
          <a:pPr algn="ctr"/>
          <a:r>
            <a:rPr lang="ru-RU" b="1" dirty="0" smtClean="0">
              <a:solidFill>
                <a:schemeClr val="bg1"/>
              </a:solidFill>
              <a:effectLst/>
            </a:rPr>
            <a:t>Электромонтер по ремонту и обслуживанию электрооборудования в сельскохозяйственном производстве</a:t>
          </a:r>
          <a:endParaRPr lang="ru-RU" b="1" dirty="0">
            <a:solidFill>
              <a:schemeClr val="bg1"/>
            </a:solidFill>
            <a:effectLst/>
          </a:endParaRPr>
        </a:p>
      </dgm:t>
    </dgm:pt>
    <dgm:pt modelId="{FE887261-7EB8-4997-A132-6C582F656461}" type="parTrans" cxnId="{023DCFEA-A17F-466D-9DBB-F89A121349BE}">
      <dgm:prSet/>
      <dgm:spPr/>
      <dgm:t>
        <a:bodyPr/>
        <a:lstStyle/>
        <a:p>
          <a:endParaRPr lang="ru-RU"/>
        </a:p>
      </dgm:t>
    </dgm:pt>
    <dgm:pt modelId="{99A04225-486E-47E5-88A9-E894DCCD7AE3}" type="sibTrans" cxnId="{023DCFEA-A17F-466D-9DBB-F89A121349BE}">
      <dgm:prSet/>
      <dgm:spPr/>
      <dgm:t>
        <a:bodyPr/>
        <a:lstStyle/>
        <a:p>
          <a:endParaRPr lang="ru-RU"/>
        </a:p>
      </dgm:t>
    </dgm:pt>
    <dgm:pt modelId="{3B06CD13-493A-450A-A6F3-DE0AE507DB63}">
      <dgm:prSet phldrT="[Текст]"/>
      <dgm:spPr>
        <a:solidFill>
          <a:srgbClr val="92D050">
            <a:alpha val="90000"/>
          </a:srgbClr>
        </a:solidFill>
      </dgm:spPr>
      <dgm:t>
        <a:bodyPr/>
        <a:lstStyle/>
        <a:p>
          <a:pPr algn="l"/>
          <a:endParaRPr lang="ru-RU" b="1" dirty="0">
            <a:solidFill>
              <a:srgbClr val="FFFF00"/>
            </a:solidFill>
          </a:endParaRPr>
        </a:p>
      </dgm:t>
    </dgm:pt>
    <dgm:pt modelId="{BE955CF0-A324-49A6-9CD5-F58E302365EB}" type="parTrans" cxnId="{95EC036A-76B1-483D-BD23-9722FFF57056}">
      <dgm:prSet/>
      <dgm:spPr/>
      <dgm:t>
        <a:bodyPr/>
        <a:lstStyle/>
        <a:p>
          <a:endParaRPr lang="ru-RU"/>
        </a:p>
      </dgm:t>
    </dgm:pt>
    <dgm:pt modelId="{4EB4E462-40FA-431F-9C61-8CD03A38E238}" type="sibTrans" cxnId="{95EC036A-76B1-483D-BD23-9722FFF57056}">
      <dgm:prSet/>
      <dgm:spPr/>
      <dgm:t>
        <a:bodyPr/>
        <a:lstStyle/>
        <a:p>
          <a:endParaRPr lang="ru-RU"/>
        </a:p>
      </dgm:t>
    </dgm:pt>
    <dgm:pt modelId="{460CDE1C-53F8-4E09-98BA-D57848163943}">
      <dgm:prSet phldrT="[Текст]" custT="1"/>
      <dgm:spPr/>
      <dgm:t>
        <a:bodyPr/>
        <a:lstStyle/>
        <a:p>
          <a:pPr algn="ctr"/>
          <a:endParaRPr lang="ru-RU" sz="2400" b="1" dirty="0">
            <a:solidFill>
              <a:schemeClr val="bg1"/>
            </a:solidFill>
          </a:endParaRPr>
        </a:p>
      </dgm:t>
    </dgm:pt>
    <dgm:pt modelId="{30196EB0-81F8-4BFD-9326-E8DC7BAA6518}" type="parTrans" cxnId="{83EA0171-4E4E-4123-BA12-CC17100B20A9}">
      <dgm:prSet/>
      <dgm:spPr/>
      <dgm:t>
        <a:bodyPr/>
        <a:lstStyle/>
        <a:p>
          <a:endParaRPr lang="ru-RU"/>
        </a:p>
      </dgm:t>
    </dgm:pt>
    <dgm:pt modelId="{4E3E6F2E-120A-4EF4-9824-60DE63A92150}" type="sibTrans" cxnId="{83EA0171-4E4E-4123-BA12-CC17100B20A9}">
      <dgm:prSet/>
      <dgm:spPr/>
      <dgm:t>
        <a:bodyPr/>
        <a:lstStyle/>
        <a:p>
          <a:endParaRPr lang="ru-RU"/>
        </a:p>
      </dgm:t>
    </dgm:pt>
    <dgm:pt modelId="{1A7FB59B-541D-4E9D-93B1-1C47370527F2}">
      <dgm:prSet phldrT="[Текст]" custT="1"/>
      <dgm:spPr>
        <a:effectLst>
          <a:glow rad="139700">
            <a:schemeClr val="accent1">
              <a:satMod val="175000"/>
              <a:alpha val="40000"/>
            </a:schemeClr>
          </a:glow>
        </a:effectLst>
      </dgm:spPr>
      <dgm:t>
        <a:bodyPr/>
        <a:lstStyle/>
        <a:p>
          <a:r>
            <a:rPr lang="ru-RU" sz="1800" b="1" dirty="0" smtClean="0">
              <a:solidFill>
                <a:srgbClr val="FFFF00"/>
              </a:solidFill>
            </a:rPr>
            <a:t>Очное обучение </a:t>
          </a:r>
          <a:r>
            <a:rPr lang="ru-RU" sz="1800" b="1" dirty="0" smtClean="0">
              <a:solidFill>
                <a:srgbClr val="FFFF00"/>
              </a:solidFill>
            </a:rPr>
            <a:t>2 </a:t>
          </a:r>
          <a:r>
            <a:rPr lang="ru-RU" sz="1800" b="1" dirty="0" smtClean="0">
              <a:solidFill>
                <a:srgbClr val="FFFF00"/>
              </a:solidFill>
            </a:rPr>
            <a:t>года 10 месяцев</a:t>
          </a:r>
          <a:endParaRPr lang="ru-RU" sz="1800" b="1" dirty="0">
            <a:solidFill>
              <a:srgbClr val="FFFF00"/>
            </a:solidFill>
          </a:endParaRPr>
        </a:p>
      </dgm:t>
    </dgm:pt>
    <dgm:pt modelId="{5D9D18D3-6ADC-4C78-A836-96B51E08CED6}" type="parTrans" cxnId="{39770B57-A9CC-4DD0-968E-95010916CFFA}">
      <dgm:prSet/>
      <dgm:spPr/>
      <dgm:t>
        <a:bodyPr/>
        <a:lstStyle/>
        <a:p>
          <a:endParaRPr lang="ru-RU"/>
        </a:p>
      </dgm:t>
    </dgm:pt>
    <dgm:pt modelId="{CCC8D3C1-8845-4165-BC67-B0685DFDEBAC}" type="sibTrans" cxnId="{39770B57-A9CC-4DD0-968E-95010916CFFA}">
      <dgm:prSet/>
      <dgm:spPr/>
      <dgm:t>
        <a:bodyPr/>
        <a:lstStyle/>
        <a:p>
          <a:endParaRPr lang="ru-RU"/>
        </a:p>
      </dgm:t>
    </dgm:pt>
    <dgm:pt modelId="{664AD825-0BBB-4B22-8759-FB5E11966F1D}">
      <dgm:prSet phldrT="[Текст]"/>
      <dgm:spPr>
        <a:solidFill>
          <a:schemeClr val="accent3">
            <a:lumMod val="60000"/>
            <a:lumOff val="40000"/>
            <a:alpha val="90000"/>
          </a:schemeClr>
        </a:solidFill>
      </dgm:spPr>
      <dgm:t>
        <a:bodyPr/>
        <a:lstStyle/>
        <a:p>
          <a:pPr algn="l"/>
          <a:r>
            <a:rPr lang="ru-RU" b="1" dirty="0" smtClean="0">
              <a:solidFill>
                <a:schemeClr val="bg1"/>
              </a:solidFill>
            </a:rPr>
            <a:t>Форма обучения</a:t>
          </a:r>
        </a:p>
        <a:p>
          <a:pPr algn="l"/>
          <a:r>
            <a:rPr lang="ru-RU" b="1" dirty="0" smtClean="0">
              <a:solidFill>
                <a:schemeClr val="bg1"/>
              </a:solidFill>
            </a:rPr>
            <a:t>Требования к уровню </a:t>
          </a:r>
          <a:r>
            <a:rPr lang="ru-RU" b="1" dirty="0" smtClean="0">
              <a:solidFill>
                <a:schemeClr val="bg1"/>
              </a:solidFill>
            </a:rPr>
            <a:t>образования </a:t>
          </a:r>
          <a:endParaRPr lang="ru-RU" b="1" dirty="0">
            <a:solidFill>
              <a:schemeClr val="bg1"/>
            </a:solidFill>
          </a:endParaRPr>
        </a:p>
      </dgm:t>
    </dgm:pt>
    <dgm:pt modelId="{48C232C8-213D-4B16-998C-652D25392AE3}" type="sibTrans" cxnId="{8178406F-D7DC-40A7-A24B-8FBBA29F9EF0}">
      <dgm:prSet/>
      <dgm:spPr/>
      <dgm:t>
        <a:bodyPr/>
        <a:lstStyle/>
        <a:p>
          <a:endParaRPr lang="ru-RU"/>
        </a:p>
      </dgm:t>
    </dgm:pt>
    <dgm:pt modelId="{53921267-5046-4BEF-9609-38B10B65FE48}" type="parTrans" cxnId="{8178406F-D7DC-40A7-A24B-8FBBA29F9EF0}">
      <dgm:prSet/>
      <dgm:spPr/>
      <dgm:t>
        <a:bodyPr/>
        <a:lstStyle/>
        <a:p>
          <a:endParaRPr lang="ru-RU"/>
        </a:p>
      </dgm:t>
    </dgm:pt>
    <dgm:pt modelId="{8D0CADC5-D922-4AFF-89EA-5F5246F23A9D}">
      <dgm:prSet phldrT="[Текст]" custT="1"/>
      <dgm:spPr>
        <a:effectLst>
          <a:glow rad="139700">
            <a:schemeClr val="accent1">
              <a:satMod val="175000"/>
              <a:alpha val="40000"/>
            </a:schemeClr>
          </a:glow>
        </a:effectLst>
      </dgm:spPr>
      <dgm:t>
        <a:bodyPr/>
        <a:lstStyle/>
        <a:p>
          <a:r>
            <a:rPr lang="ru-RU" sz="1800" b="1" dirty="0" smtClean="0">
              <a:solidFill>
                <a:srgbClr val="FFFF00"/>
              </a:solidFill>
            </a:rPr>
            <a:t>Основное </a:t>
          </a:r>
          <a:r>
            <a:rPr lang="ru-RU" sz="1800" b="1" dirty="0" smtClean="0">
              <a:solidFill>
                <a:srgbClr val="FFFF00"/>
              </a:solidFill>
            </a:rPr>
            <a:t>общее </a:t>
          </a:r>
          <a:r>
            <a:rPr lang="ru-RU" sz="1800" b="1" dirty="0" smtClean="0">
              <a:solidFill>
                <a:srgbClr val="FFFF00"/>
              </a:solidFill>
            </a:rPr>
            <a:t>(на базе 9 классов)</a:t>
          </a:r>
          <a:endParaRPr lang="ru-RU" sz="1800" b="1" dirty="0">
            <a:solidFill>
              <a:srgbClr val="FFFF00"/>
            </a:solidFill>
          </a:endParaRPr>
        </a:p>
      </dgm:t>
    </dgm:pt>
    <dgm:pt modelId="{EADF8FB1-5BA0-4526-88FF-713660F321F1}" type="parTrans" cxnId="{09A36B6D-9141-475D-980B-51E9C3CCE03B}">
      <dgm:prSet/>
      <dgm:spPr/>
      <dgm:t>
        <a:bodyPr/>
        <a:lstStyle/>
        <a:p>
          <a:endParaRPr lang="ru-RU"/>
        </a:p>
      </dgm:t>
    </dgm:pt>
    <dgm:pt modelId="{10B545CA-9D7D-4AC9-8432-46199CB6AC03}" type="sibTrans" cxnId="{09A36B6D-9141-475D-980B-51E9C3CCE03B}">
      <dgm:prSet/>
      <dgm:spPr/>
      <dgm:t>
        <a:bodyPr/>
        <a:lstStyle/>
        <a:p>
          <a:endParaRPr lang="ru-RU"/>
        </a:p>
      </dgm:t>
    </dgm:pt>
    <dgm:pt modelId="{C92F6F19-6B22-4F95-944A-2E441E177A96}">
      <dgm:prSet phldrT="[Текст]" custT="1"/>
      <dgm:spPr>
        <a:effectLst>
          <a:glow rad="139700">
            <a:schemeClr val="accent1">
              <a:satMod val="175000"/>
              <a:alpha val="40000"/>
            </a:schemeClr>
          </a:glow>
        </a:effectLst>
      </dgm:spPr>
      <dgm:t>
        <a:bodyPr/>
        <a:lstStyle/>
        <a:p>
          <a:endParaRPr lang="ru-RU" sz="1800" b="1" dirty="0">
            <a:solidFill>
              <a:srgbClr val="FFFF00"/>
            </a:solidFill>
          </a:endParaRPr>
        </a:p>
      </dgm:t>
    </dgm:pt>
    <dgm:pt modelId="{73734C66-5D74-499C-A6B6-C9FD60894B9F}" type="parTrans" cxnId="{EA8E4801-2CB3-4619-83E1-253C020BE7CB}">
      <dgm:prSet/>
      <dgm:spPr/>
      <dgm:t>
        <a:bodyPr/>
        <a:lstStyle/>
        <a:p>
          <a:endParaRPr lang="ru-RU"/>
        </a:p>
      </dgm:t>
    </dgm:pt>
    <dgm:pt modelId="{44C4E58B-0D8C-4B5E-A473-DE52117E380B}" type="sibTrans" cxnId="{EA8E4801-2CB3-4619-83E1-253C020BE7CB}">
      <dgm:prSet/>
      <dgm:spPr/>
      <dgm:t>
        <a:bodyPr/>
        <a:lstStyle/>
        <a:p>
          <a:endParaRPr lang="ru-RU"/>
        </a:p>
      </dgm:t>
    </dgm:pt>
    <dgm:pt modelId="{9F4A127D-B1BF-4723-A4B3-E0F8BAB95B65}" type="pres">
      <dgm:prSet presAssocID="{605EAE79-2703-4ADC-B7EB-62263DC4E9D3}" presName="Name0" presStyleCnt="0">
        <dgm:presLayoutVars>
          <dgm:chMax val="7"/>
          <dgm:dir/>
          <dgm:animLvl val="lvl"/>
          <dgm:resizeHandles val="exact"/>
        </dgm:presLayoutVars>
      </dgm:prSet>
      <dgm:spPr/>
      <dgm:t>
        <a:bodyPr/>
        <a:lstStyle/>
        <a:p>
          <a:endParaRPr lang="ru-RU"/>
        </a:p>
      </dgm:t>
    </dgm:pt>
    <dgm:pt modelId="{CB89F6D3-068B-45A2-9E68-DC048E0CD3CA}" type="pres">
      <dgm:prSet presAssocID="{DBB88674-16E2-4EB5-BE2F-400219D635BF}" presName="circle1" presStyleLbl="node1" presStyleIdx="0" presStyleCnt="3" custLinFactNeighborX="-2629" custLinFactNeighborY="1830"/>
      <dgm:spPr/>
      <dgm:t>
        <a:bodyPr/>
        <a:lstStyle/>
        <a:p>
          <a:endParaRPr lang="ru-RU"/>
        </a:p>
      </dgm:t>
    </dgm:pt>
    <dgm:pt modelId="{765CA474-02FC-4931-A693-A13C2AB88C90}" type="pres">
      <dgm:prSet presAssocID="{DBB88674-16E2-4EB5-BE2F-400219D635BF}" presName="space" presStyleCnt="0"/>
      <dgm:spPr/>
    </dgm:pt>
    <dgm:pt modelId="{6BFB9C65-A393-4081-B08A-E691333EBA3C}" type="pres">
      <dgm:prSet presAssocID="{DBB88674-16E2-4EB5-BE2F-400219D635BF}" presName="rect1" presStyleLbl="alignAcc1" presStyleIdx="0" presStyleCnt="3" custScaleX="107907" custLinFactNeighborX="-678" custLinFactNeighborY="1607"/>
      <dgm:spPr/>
      <dgm:t>
        <a:bodyPr/>
        <a:lstStyle/>
        <a:p>
          <a:endParaRPr lang="ru-RU"/>
        </a:p>
      </dgm:t>
    </dgm:pt>
    <dgm:pt modelId="{05697CCD-B04D-4D73-A022-2CD4D523F7C2}" type="pres">
      <dgm:prSet presAssocID="{3B06CD13-493A-450A-A6F3-DE0AE507DB63}" presName="vertSpace2" presStyleLbl="node1" presStyleIdx="0" presStyleCnt="3"/>
      <dgm:spPr/>
    </dgm:pt>
    <dgm:pt modelId="{F26A5227-A392-48D4-9EC1-03C59F01ADE8}" type="pres">
      <dgm:prSet presAssocID="{3B06CD13-493A-450A-A6F3-DE0AE507DB63}" presName="circle2" presStyleLbl="node1" presStyleIdx="1" presStyleCnt="3" custScaleX="131517" custScaleY="113539" custLinFactNeighborX="-10751" custLinFactNeighborY="-16835"/>
      <dgm:spPr>
        <a:blipFill rotWithShape="0">
          <a:blip xmlns:r="http://schemas.openxmlformats.org/officeDocument/2006/relationships" r:embed="rId1"/>
          <a:stretch>
            <a:fillRect/>
          </a:stretch>
        </a:blipFill>
      </dgm:spPr>
      <dgm:t>
        <a:bodyPr/>
        <a:lstStyle/>
        <a:p>
          <a:endParaRPr lang="ru-RU"/>
        </a:p>
      </dgm:t>
    </dgm:pt>
    <dgm:pt modelId="{2FB9E7FE-02C7-4E2C-A8F2-0BED6EDE6ADD}" type="pres">
      <dgm:prSet presAssocID="{3B06CD13-493A-450A-A6F3-DE0AE507DB63}" presName="rect2" presStyleLbl="alignAcc1" presStyleIdx="1" presStyleCnt="3" custScaleX="107775" custScaleY="92677" custLinFactNeighborX="-284" custLinFactNeighborY="-5618"/>
      <dgm:spPr/>
      <dgm:t>
        <a:bodyPr/>
        <a:lstStyle/>
        <a:p>
          <a:endParaRPr lang="ru-RU"/>
        </a:p>
      </dgm:t>
    </dgm:pt>
    <dgm:pt modelId="{97966379-0776-4A0A-915F-4A760EC09167}" type="pres">
      <dgm:prSet presAssocID="{664AD825-0BBB-4B22-8759-FB5E11966F1D}" presName="vertSpace3" presStyleLbl="node1" presStyleIdx="1" presStyleCnt="3"/>
      <dgm:spPr/>
    </dgm:pt>
    <dgm:pt modelId="{3A187A21-98C4-48AF-A78B-7CA1DE72A5B0}" type="pres">
      <dgm:prSet presAssocID="{664AD825-0BBB-4B22-8759-FB5E11966F1D}" presName="circle3" presStyleLbl="node1" presStyleIdx="2" presStyleCnt="3" custScaleX="86785" custScaleY="77177" custLinFactNeighborX="-15251" custLinFactNeighborY="36533"/>
      <dgm:spPr/>
    </dgm:pt>
    <dgm:pt modelId="{CA043935-5A69-430E-A29B-A528090CD0CA}" type="pres">
      <dgm:prSet presAssocID="{664AD825-0BBB-4B22-8759-FB5E11966F1D}" presName="rect3" presStyleLbl="alignAcc1" presStyleIdx="2" presStyleCnt="3" custScaleX="106096" custScaleY="111867" custLinFactNeighborX="-1071" custLinFactNeighborY="30577"/>
      <dgm:spPr/>
      <dgm:t>
        <a:bodyPr/>
        <a:lstStyle/>
        <a:p>
          <a:endParaRPr lang="ru-RU"/>
        </a:p>
      </dgm:t>
    </dgm:pt>
    <dgm:pt modelId="{1B4079E9-0207-49D9-A826-B36D5462CAB4}" type="pres">
      <dgm:prSet presAssocID="{DBB88674-16E2-4EB5-BE2F-400219D635BF}" presName="rect1ParTx" presStyleLbl="alignAcc1" presStyleIdx="2" presStyleCnt="3">
        <dgm:presLayoutVars>
          <dgm:chMax val="1"/>
          <dgm:bulletEnabled val="1"/>
        </dgm:presLayoutVars>
      </dgm:prSet>
      <dgm:spPr/>
      <dgm:t>
        <a:bodyPr/>
        <a:lstStyle/>
        <a:p>
          <a:endParaRPr lang="ru-RU"/>
        </a:p>
      </dgm:t>
    </dgm:pt>
    <dgm:pt modelId="{920C896F-5EEB-49CA-B217-A2DD993E52AC}" type="pres">
      <dgm:prSet presAssocID="{DBB88674-16E2-4EB5-BE2F-400219D635BF}" presName="rect1ChTx" presStyleLbl="alignAcc1" presStyleIdx="2" presStyleCnt="3" custScaleX="109887" custLinFactNeighborX="-16018" custLinFactNeighborY="-902">
        <dgm:presLayoutVars>
          <dgm:bulletEnabled val="1"/>
        </dgm:presLayoutVars>
      </dgm:prSet>
      <dgm:spPr/>
      <dgm:t>
        <a:bodyPr/>
        <a:lstStyle/>
        <a:p>
          <a:endParaRPr lang="ru-RU"/>
        </a:p>
      </dgm:t>
    </dgm:pt>
    <dgm:pt modelId="{035CA16D-BDFD-4714-B124-32F764AA6D7E}" type="pres">
      <dgm:prSet presAssocID="{3B06CD13-493A-450A-A6F3-DE0AE507DB63}" presName="rect2ParTx" presStyleLbl="alignAcc1" presStyleIdx="2" presStyleCnt="3">
        <dgm:presLayoutVars>
          <dgm:chMax val="1"/>
          <dgm:bulletEnabled val="1"/>
        </dgm:presLayoutVars>
      </dgm:prSet>
      <dgm:spPr/>
      <dgm:t>
        <a:bodyPr/>
        <a:lstStyle/>
        <a:p>
          <a:endParaRPr lang="ru-RU"/>
        </a:p>
      </dgm:t>
    </dgm:pt>
    <dgm:pt modelId="{D5377629-9CC8-4C9E-8A62-2C1C9E17FC1F}" type="pres">
      <dgm:prSet presAssocID="{3B06CD13-493A-450A-A6F3-DE0AE507DB63}" presName="rect2ChTx" presStyleLbl="alignAcc1" presStyleIdx="2" presStyleCnt="3" custScaleX="106080" custLinFactNeighborX="-4628" custLinFactNeighborY="1791">
        <dgm:presLayoutVars>
          <dgm:bulletEnabled val="1"/>
        </dgm:presLayoutVars>
      </dgm:prSet>
      <dgm:spPr/>
      <dgm:t>
        <a:bodyPr/>
        <a:lstStyle/>
        <a:p>
          <a:endParaRPr lang="ru-RU"/>
        </a:p>
      </dgm:t>
    </dgm:pt>
    <dgm:pt modelId="{64B080D7-5D3C-42AE-95CE-7A5C04B30AC4}" type="pres">
      <dgm:prSet presAssocID="{664AD825-0BBB-4B22-8759-FB5E11966F1D}" presName="rect3ParTx" presStyleLbl="alignAcc1" presStyleIdx="2" presStyleCnt="3">
        <dgm:presLayoutVars>
          <dgm:chMax val="1"/>
          <dgm:bulletEnabled val="1"/>
        </dgm:presLayoutVars>
      </dgm:prSet>
      <dgm:spPr/>
      <dgm:t>
        <a:bodyPr/>
        <a:lstStyle/>
        <a:p>
          <a:endParaRPr lang="ru-RU"/>
        </a:p>
      </dgm:t>
    </dgm:pt>
    <dgm:pt modelId="{143A5BC4-A300-4D6B-933C-E2F4A9900CBC}" type="pres">
      <dgm:prSet presAssocID="{664AD825-0BBB-4B22-8759-FB5E11966F1D}" presName="rect3ChTx" presStyleLbl="alignAcc1" presStyleIdx="2" presStyleCnt="3" custScaleX="106321" custScaleY="102348" custLinFactNeighborX="-3846" custLinFactNeighborY="24151">
        <dgm:presLayoutVars>
          <dgm:bulletEnabled val="1"/>
        </dgm:presLayoutVars>
      </dgm:prSet>
      <dgm:spPr/>
      <dgm:t>
        <a:bodyPr/>
        <a:lstStyle/>
        <a:p>
          <a:endParaRPr lang="ru-RU"/>
        </a:p>
      </dgm:t>
    </dgm:pt>
  </dgm:ptLst>
  <dgm:cxnLst>
    <dgm:cxn modelId="{95EC036A-76B1-483D-BD23-9722FFF57056}" srcId="{605EAE79-2703-4ADC-B7EB-62263DC4E9D3}" destId="{3B06CD13-493A-450A-A6F3-DE0AE507DB63}" srcOrd="1" destOrd="0" parTransId="{BE955CF0-A324-49A6-9CD5-F58E302365EB}" sibTransId="{4EB4E462-40FA-431F-9C61-8CD03A38E238}"/>
    <dgm:cxn modelId="{EDEA733E-55A5-4C97-AEBA-3BF2CF368A04}" type="presOf" srcId="{605EAE79-2703-4ADC-B7EB-62263DC4E9D3}" destId="{9F4A127D-B1BF-4723-A4B3-E0F8BAB95B65}" srcOrd="0" destOrd="0" presId="urn:microsoft.com/office/officeart/2005/8/layout/target3"/>
    <dgm:cxn modelId="{64EFC735-4ADE-450E-94EC-7A89364805B4}" type="presOf" srcId="{3B06CD13-493A-450A-A6F3-DE0AE507DB63}" destId="{035CA16D-BDFD-4714-B124-32F764AA6D7E}" srcOrd="1" destOrd="0" presId="urn:microsoft.com/office/officeart/2005/8/layout/target3"/>
    <dgm:cxn modelId="{DF31D7BA-580F-4A1A-8AC3-34BAB2126827}" type="presOf" srcId="{1A7FB59B-541D-4E9D-93B1-1C47370527F2}" destId="{143A5BC4-A300-4D6B-933C-E2F4A9900CBC}" srcOrd="0" destOrd="0" presId="urn:microsoft.com/office/officeart/2005/8/layout/target3"/>
    <dgm:cxn modelId="{83EA0171-4E4E-4123-BA12-CC17100B20A9}" srcId="{3B06CD13-493A-450A-A6F3-DE0AE507DB63}" destId="{460CDE1C-53F8-4E09-98BA-D57848163943}" srcOrd="0" destOrd="0" parTransId="{30196EB0-81F8-4BFD-9326-E8DC7BAA6518}" sibTransId="{4E3E6F2E-120A-4EF4-9824-60DE63A92150}"/>
    <dgm:cxn modelId="{C5162851-520F-49BF-A0DF-0A5753DD311F}" srcId="{605EAE79-2703-4ADC-B7EB-62263DC4E9D3}" destId="{DBB88674-16E2-4EB5-BE2F-400219D635BF}" srcOrd="0" destOrd="0" parTransId="{DBD788BD-814B-4133-8355-1A64130FA72B}" sibTransId="{E92085E8-9634-4861-911A-A9F7F66243F5}"/>
    <dgm:cxn modelId="{BFEB0A9E-AE50-4A0E-A067-84132001370F}" type="presOf" srcId="{3B06CD13-493A-450A-A6F3-DE0AE507DB63}" destId="{2FB9E7FE-02C7-4E2C-A8F2-0BED6EDE6ADD}" srcOrd="0" destOrd="0" presId="urn:microsoft.com/office/officeart/2005/8/layout/target3"/>
    <dgm:cxn modelId="{84DA717E-A789-4C66-8ED0-4893FA62AF4B}" type="presOf" srcId="{8D0CADC5-D922-4AFF-89EA-5F5246F23A9D}" destId="{143A5BC4-A300-4D6B-933C-E2F4A9900CBC}" srcOrd="0" destOrd="2" presId="urn:microsoft.com/office/officeart/2005/8/layout/target3"/>
    <dgm:cxn modelId="{39770B57-A9CC-4DD0-968E-95010916CFFA}" srcId="{664AD825-0BBB-4B22-8759-FB5E11966F1D}" destId="{1A7FB59B-541D-4E9D-93B1-1C47370527F2}" srcOrd="0" destOrd="0" parTransId="{5D9D18D3-6ADC-4C78-A836-96B51E08CED6}" sibTransId="{CCC8D3C1-8845-4165-BC67-B0685DFDEBAC}"/>
    <dgm:cxn modelId="{942DCC9B-9A90-4C48-ADBF-D7C94D998353}" type="presOf" srcId="{460CDE1C-53F8-4E09-98BA-D57848163943}" destId="{D5377629-9CC8-4C9E-8A62-2C1C9E17FC1F}" srcOrd="0" destOrd="0" presId="urn:microsoft.com/office/officeart/2005/8/layout/target3"/>
    <dgm:cxn modelId="{1E0AD4E4-C742-4421-9D12-8B7168890E19}" type="presOf" srcId="{664AD825-0BBB-4B22-8759-FB5E11966F1D}" destId="{64B080D7-5D3C-42AE-95CE-7A5C04B30AC4}" srcOrd="1" destOrd="0" presId="urn:microsoft.com/office/officeart/2005/8/layout/target3"/>
    <dgm:cxn modelId="{E8055327-151F-4DC0-BCD2-A224F3ABFBEF}" type="presOf" srcId="{664AD825-0BBB-4B22-8759-FB5E11966F1D}" destId="{CA043935-5A69-430E-A29B-A528090CD0CA}" srcOrd="0" destOrd="0" presId="urn:microsoft.com/office/officeart/2005/8/layout/target3"/>
    <dgm:cxn modelId="{09A36B6D-9141-475D-980B-51E9C3CCE03B}" srcId="{664AD825-0BBB-4B22-8759-FB5E11966F1D}" destId="{8D0CADC5-D922-4AFF-89EA-5F5246F23A9D}" srcOrd="2" destOrd="0" parTransId="{EADF8FB1-5BA0-4526-88FF-713660F321F1}" sibTransId="{10B545CA-9D7D-4AC9-8432-46199CB6AC03}"/>
    <dgm:cxn modelId="{7631BD78-25A0-45A3-896C-6404A0B72CEE}" type="presOf" srcId="{DBB88674-16E2-4EB5-BE2F-400219D635BF}" destId="{6BFB9C65-A393-4081-B08A-E691333EBA3C}" srcOrd="0" destOrd="0" presId="urn:microsoft.com/office/officeart/2005/8/layout/target3"/>
    <dgm:cxn modelId="{AFF028EE-5829-46BD-A696-C1BFF79294FB}" type="presOf" srcId="{C92F6F19-6B22-4F95-944A-2E441E177A96}" destId="{143A5BC4-A300-4D6B-933C-E2F4A9900CBC}" srcOrd="0" destOrd="1" presId="urn:microsoft.com/office/officeart/2005/8/layout/target3"/>
    <dgm:cxn modelId="{EA8E4801-2CB3-4619-83E1-253C020BE7CB}" srcId="{664AD825-0BBB-4B22-8759-FB5E11966F1D}" destId="{C92F6F19-6B22-4F95-944A-2E441E177A96}" srcOrd="1" destOrd="0" parTransId="{73734C66-5D74-499C-A6B6-C9FD60894B9F}" sibTransId="{44C4E58B-0D8C-4B5E-A473-DE52117E380B}"/>
    <dgm:cxn modelId="{8178406F-D7DC-40A7-A24B-8FBBA29F9EF0}" srcId="{605EAE79-2703-4ADC-B7EB-62263DC4E9D3}" destId="{664AD825-0BBB-4B22-8759-FB5E11966F1D}" srcOrd="2" destOrd="0" parTransId="{53921267-5046-4BEF-9609-38B10B65FE48}" sibTransId="{48C232C8-213D-4B16-998C-652D25392AE3}"/>
    <dgm:cxn modelId="{E36E8361-606A-44AA-B74B-F712EAC4C3F6}" type="presOf" srcId="{DBB88674-16E2-4EB5-BE2F-400219D635BF}" destId="{1B4079E9-0207-49D9-A826-B36D5462CAB4}" srcOrd="1" destOrd="0" presId="urn:microsoft.com/office/officeart/2005/8/layout/target3"/>
    <dgm:cxn modelId="{757B33E1-BF05-4E0F-966A-AB9ED57E27F5}" type="presOf" srcId="{FBF570CA-787C-4835-BAD8-EAE055EAE2C8}" destId="{920C896F-5EEB-49CA-B217-A2DD993E52AC}" srcOrd="0" destOrd="0" presId="urn:microsoft.com/office/officeart/2005/8/layout/target3"/>
    <dgm:cxn modelId="{023DCFEA-A17F-466D-9DBB-F89A121349BE}" srcId="{DBB88674-16E2-4EB5-BE2F-400219D635BF}" destId="{FBF570CA-787C-4835-BAD8-EAE055EAE2C8}" srcOrd="0" destOrd="0" parTransId="{FE887261-7EB8-4997-A132-6C582F656461}" sibTransId="{99A04225-486E-47E5-88A9-E894DCCD7AE3}"/>
    <dgm:cxn modelId="{454F6975-4C1C-4D76-90E7-CD5B04BCB292}" type="presParOf" srcId="{9F4A127D-B1BF-4723-A4B3-E0F8BAB95B65}" destId="{CB89F6D3-068B-45A2-9E68-DC048E0CD3CA}" srcOrd="0" destOrd="0" presId="urn:microsoft.com/office/officeart/2005/8/layout/target3"/>
    <dgm:cxn modelId="{9C70E5FF-E492-416F-B695-6E69324E3643}" type="presParOf" srcId="{9F4A127D-B1BF-4723-A4B3-E0F8BAB95B65}" destId="{765CA474-02FC-4931-A693-A13C2AB88C90}" srcOrd="1" destOrd="0" presId="urn:microsoft.com/office/officeart/2005/8/layout/target3"/>
    <dgm:cxn modelId="{384940DE-ED40-4033-B962-0DACDDEDBB2A}" type="presParOf" srcId="{9F4A127D-B1BF-4723-A4B3-E0F8BAB95B65}" destId="{6BFB9C65-A393-4081-B08A-E691333EBA3C}" srcOrd="2" destOrd="0" presId="urn:microsoft.com/office/officeart/2005/8/layout/target3"/>
    <dgm:cxn modelId="{676E751B-A65E-4E70-A75B-F4965D37A836}" type="presParOf" srcId="{9F4A127D-B1BF-4723-A4B3-E0F8BAB95B65}" destId="{05697CCD-B04D-4D73-A022-2CD4D523F7C2}" srcOrd="3" destOrd="0" presId="urn:microsoft.com/office/officeart/2005/8/layout/target3"/>
    <dgm:cxn modelId="{4F62BCE9-0FD0-47CB-9BEB-0648AA5C7D81}" type="presParOf" srcId="{9F4A127D-B1BF-4723-A4B3-E0F8BAB95B65}" destId="{F26A5227-A392-48D4-9EC1-03C59F01ADE8}" srcOrd="4" destOrd="0" presId="urn:microsoft.com/office/officeart/2005/8/layout/target3"/>
    <dgm:cxn modelId="{6CDF32BA-CEC6-40BE-AFBA-C0AA73BD9A68}" type="presParOf" srcId="{9F4A127D-B1BF-4723-A4B3-E0F8BAB95B65}" destId="{2FB9E7FE-02C7-4E2C-A8F2-0BED6EDE6ADD}" srcOrd="5" destOrd="0" presId="urn:microsoft.com/office/officeart/2005/8/layout/target3"/>
    <dgm:cxn modelId="{184D06A5-35BD-4651-81FD-E1956D9D60D9}" type="presParOf" srcId="{9F4A127D-B1BF-4723-A4B3-E0F8BAB95B65}" destId="{97966379-0776-4A0A-915F-4A760EC09167}" srcOrd="6" destOrd="0" presId="urn:microsoft.com/office/officeart/2005/8/layout/target3"/>
    <dgm:cxn modelId="{EEFB4F6F-ABD3-455B-8768-711652A097B1}" type="presParOf" srcId="{9F4A127D-B1BF-4723-A4B3-E0F8BAB95B65}" destId="{3A187A21-98C4-48AF-A78B-7CA1DE72A5B0}" srcOrd="7" destOrd="0" presId="urn:microsoft.com/office/officeart/2005/8/layout/target3"/>
    <dgm:cxn modelId="{6816CB11-8487-4D1B-B1FC-E1AC8D11E4E8}" type="presParOf" srcId="{9F4A127D-B1BF-4723-A4B3-E0F8BAB95B65}" destId="{CA043935-5A69-430E-A29B-A528090CD0CA}" srcOrd="8" destOrd="0" presId="urn:microsoft.com/office/officeart/2005/8/layout/target3"/>
    <dgm:cxn modelId="{813CCDA0-78BE-451E-AC81-9D57B7ACFA82}" type="presParOf" srcId="{9F4A127D-B1BF-4723-A4B3-E0F8BAB95B65}" destId="{1B4079E9-0207-49D9-A826-B36D5462CAB4}" srcOrd="9" destOrd="0" presId="urn:microsoft.com/office/officeart/2005/8/layout/target3"/>
    <dgm:cxn modelId="{F4094917-E300-45DD-B37A-A7114E9B8A0A}" type="presParOf" srcId="{9F4A127D-B1BF-4723-A4B3-E0F8BAB95B65}" destId="{920C896F-5EEB-49CA-B217-A2DD993E52AC}" srcOrd="10" destOrd="0" presId="urn:microsoft.com/office/officeart/2005/8/layout/target3"/>
    <dgm:cxn modelId="{AE687204-C988-49D9-8AC2-612E92BC10DD}" type="presParOf" srcId="{9F4A127D-B1BF-4723-A4B3-E0F8BAB95B65}" destId="{035CA16D-BDFD-4714-B124-32F764AA6D7E}" srcOrd="11" destOrd="0" presId="urn:microsoft.com/office/officeart/2005/8/layout/target3"/>
    <dgm:cxn modelId="{BFE7FD6F-A5F3-46CB-8E01-949853D3C5EA}" type="presParOf" srcId="{9F4A127D-B1BF-4723-A4B3-E0F8BAB95B65}" destId="{D5377629-9CC8-4C9E-8A62-2C1C9E17FC1F}" srcOrd="12" destOrd="0" presId="urn:microsoft.com/office/officeart/2005/8/layout/target3"/>
    <dgm:cxn modelId="{FDFEA5D3-A809-474E-8750-14B3CCEB6B20}" type="presParOf" srcId="{9F4A127D-B1BF-4723-A4B3-E0F8BAB95B65}" destId="{64B080D7-5D3C-42AE-95CE-7A5C04B30AC4}" srcOrd="13" destOrd="0" presId="urn:microsoft.com/office/officeart/2005/8/layout/target3"/>
    <dgm:cxn modelId="{684B6488-228D-4A60-9744-C7C4C9DB1E04}" type="presParOf" srcId="{9F4A127D-B1BF-4723-A4B3-E0F8BAB95B65}" destId="{143A5BC4-A300-4D6B-933C-E2F4A9900CBC}"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63F5C5-45B6-4186-8CF4-21FDE25C668D}" type="doc">
      <dgm:prSet loTypeId="urn:microsoft.com/office/officeart/2005/8/layout/chevron2" loCatId="list" qsTypeId="urn:microsoft.com/office/officeart/2005/8/quickstyle/3d1" qsCatId="3D" csTypeId="urn:microsoft.com/office/officeart/2005/8/colors/colorful2" csCatId="colorful" phldr="1"/>
      <dgm:spPr/>
      <dgm:t>
        <a:bodyPr/>
        <a:lstStyle/>
        <a:p>
          <a:endParaRPr lang="ru-RU"/>
        </a:p>
      </dgm:t>
    </dgm:pt>
    <dgm:pt modelId="{64692416-574F-480E-A4CC-D20C0599E27F}">
      <dgm:prSet phldrT="[Текст]"/>
      <dgm:spPr/>
      <dgm:t>
        <a:bodyPr/>
        <a:lstStyle/>
        <a:p>
          <a:r>
            <a:rPr lang="ru-RU" b="1" i="0" dirty="0" smtClean="0">
              <a:ln/>
              <a:solidFill>
                <a:srgbClr val="FFFF00"/>
              </a:solidFill>
            </a:rPr>
            <a:t>Рабочие профессии</a:t>
          </a:r>
          <a:endParaRPr lang="ru-RU" b="1" i="0" dirty="0">
            <a:ln/>
            <a:solidFill>
              <a:srgbClr val="FFFF00"/>
            </a:solidFill>
          </a:endParaRPr>
        </a:p>
      </dgm:t>
    </dgm:pt>
    <dgm:pt modelId="{31A4AD1B-2FAB-4641-B593-6A256BC573D2}" type="parTrans" cxnId="{F844AD01-9C95-46B0-B6C4-45D0DE1142B4}">
      <dgm:prSet/>
      <dgm:spPr/>
      <dgm:t>
        <a:bodyPr/>
        <a:lstStyle/>
        <a:p>
          <a:endParaRPr lang="ru-RU"/>
        </a:p>
      </dgm:t>
    </dgm:pt>
    <dgm:pt modelId="{AD9C3099-9C3E-4BA8-8831-EB33E136B6BF}" type="sibTrans" cxnId="{F844AD01-9C95-46B0-B6C4-45D0DE1142B4}">
      <dgm:prSet/>
      <dgm:spPr/>
      <dgm:t>
        <a:bodyPr/>
        <a:lstStyle/>
        <a:p>
          <a:endParaRPr lang="ru-RU"/>
        </a:p>
      </dgm:t>
    </dgm:pt>
    <dgm:pt modelId="{CECB9CAA-A085-42CF-AC05-67E24AF46C72}">
      <dgm:prSet phldrT="[Текст]" custT="1"/>
      <dgm:spPr/>
      <dgm:t>
        <a:bodyPr/>
        <a:lstStyle/>
        <a:p>
          <a:endParaRPr lang="ru-RU" sz="1400" b="1" dirty="0">
            <a:solidFill>
              <a:srgbClr val="0000FF"/>
            </a:solidFill>
            <a:latin typeface="Times New Roman" pitchFamily="18" charset="0"/>
            <a:cs typeface="Times New Roman" pitchFamily="18" charset="0"/>
          </a:endParaRPr>
        </a:p>
      </dgm:t>
    </dgm:pt>
    <dgm:pt modelId="{3411CCAA-8A32-4F62-82D0-6598BBE6420C}" type="parTrans" cxnId="{3F951627-32AA-4683-9558-CCE7B97DE3AA}">
      <dgm:prSet/>
      <dgm:spPr/>
      <dgm:t>
        <a:bodyPr/>
        <a:lstStyle/>
        <a:p>
          <a:endParaRPr lang="ru-RU"/>
        </a:p>
      </dgm:t>
    </dgm:pt>
    <dgm:pt modelId="{C80C04FD-A9F6-493B-A1F9-AAA79668B1AA}" type="sibTrans" cxnId="{3F951627-32AA-4683-9558-CCE7B97DE3AA}">
      <dgm:prSet/>
      <dgm:spPr/>
      <dgm:t>
        <a:bodyPr/>
        <a:lstStyle/>
        <a:p>
          <a:endParaRPr lang="ru-RU"/>
        </a:p>
      </dgm:t>
    </dgm:pt>
    <dgm:pt modelId="{83A67295-B986-40BF-B8CA-A8F50A301BAD}">
      <dgm:prSet phldrT="[Текст]" custT="1"/>
      <dgm:spPr/>
      <dgm:t>
        <a:bodyPr/>
        <a:lstStyle/>
        <a:p>
          <a:endParaRPr lang="ru-RU" sz="1400" dirty="0"/>
        </a:p>
      </dgm:t>
    </dgm:pt>
    <dgm:pt modelId="{0455E0EE-6F4B-4BC7-AEAD-81DCAD82DF98}" type="parTrans" cxnId="{A1940019-F6BF-41E5-B6B5-81BCD6283094}">
      <dgm:prSet/>
      <dgm:spPr/>
      <dgm:t>
        <a:bodyPr/>
        <a:lstStyle/>
        <a:p>
          <a:endParaRPr lang="ru-RU"/>
        </a:p>
      </dgm:t>
    </dgm:pt>
    <dgm:pt modelId="{8DC60E30-563B-4234-8020-9C4C7BE0FEAF}" type="sibTrans" cxnId="{A1940019-F6BF-41E5-B6B5-81BCD6283094}">
      <dgm:prSet/>
      <dgm:spPr/>
      <dgm:t>
        <a:bodyPr/>
        <a:lstStyle/>
        <a:p>
          <a:endParaRPr lang="ru-RU"/>
        </a:p>
      </dgm:t>
    </dgm:pt>
    <dgm:pt modelId="{15CF6F5B-E4EF-4C1B-A213-47B2ABBFF802}">
      <dgm:prSet phldrT="[Текст]" custT="1"/>
      <dgm:spPr/>
      <dgm:t>
        <a:bodyPr/>
        <a:lstStyle/>
        <a:p>
          <a:endParaRPr lang="ru-RU" sz="2800" b="1" dirty="0">
            <a:solidFill>
              <a:srgbClr val="0000FF"/>
            </a:solidFill>
            <a:latin typeface="Times New Roman" pitchFamily="18" charset="0"/>
            <a:cs typeface="Times New Roman" pitchFamily="18" charset="0"/>
          </a:endParaRPr>
        </a:p>
      </dgm:t>
    </dgm:pt>
    <dgm:pt modelId="{8D7FCAAD-127C-4BB2-9A44-E4BF13795BEC}" type="parTrans" cxnId="{CCC649FA-E33D-4CA4-8660-9EF2166076A0}">
      <dgm:prSet/>
      <dgm:spPr/>
      <dgm:t>
        <a:bodyPr/>
        <a:lstStyle/>
        <a:p>
          <a:endParaRPr lang="ru-RU"/>
        </a:p>
      </dgm:t>
    </dgm:pt>
    <dgm:pt modelId="{FAFEF357-E4D3-439F-970F-66F159F4EFD7}" type="sibTrans" cxnId="{CCC649FA-E33D-4CA4-8660-9EF2166076A0}">
      <dgm:prSet/>
      <dgm:spPr/>
      <dgm:t>
        <a:bodyPr/>
        <a:lstStyle/>
        <a:p>
          <a:endParaRPr lang="ru-RU"/>
        </a:p>
      </dgm:t>
    </dgm:pt>
    <dgm:pt modelId="{552B6747-4927-4349-B311-CC1C9F5B5F24}">
      <dgm:prSet phldrT="[Текст]" custT="1"/>
      <dgm:spPr/>
      <dgm:t>
        <a:bodyPr/>
        <a:lstStyle/>
        <a:p>
          <a:endParaRPr lang="ru-RU" sz="2800" dirty="0"/>
        </a:p>
      </dgm:t>
    </dgm:pt>
    <dgm:pt modelId="{08822062-0C95-44FB-A1B4-6747962E7146}" type="parTrans" cxnId="{5FA64457-EC83-4DFB-8F14-4553267350C6}">
      <dgm:prSet/>
      <dgm:spPr/>
      <dgm:t>
        <a:bodyPr/>
        <a:lstStyle/>
        <a:p>
          <a:endParaRPr lang="ru-RU"/>
        </a:p>
      </dgm:t>
    </dgm:pt>
    <dgm:pt modelId="{98393664-B9FA-4F68-B3A0-02090DA23FC7}" type="sibTrans" cxnId="{5FA64457-EC83-4DFB-8F14-4553267350C6}">
      <dgm:prSet/>
      <dgm:spPr/>
      <dgm:t>
        <a:bodyPr/>
        <a:lstStyle/>
        <a:p>
          <a:endParaRPr lang="ru-RU"/>
        </a:p>
      </dgm:t>
    </dgm:pt>
    <dgm:pt modelId="{A0E90B8E-856C-43D2-AD2A-56E7374CBABE}">
      <dgm:prSet custT="1"/>
      <dgm:spPr/>
      <dgm:t>
        <a:bodyPr/>
        <a:lstStyle/>
        <a:p>
          <a:endParaRPr lang="ru-RU" sz="1800" dirty="0"/>
        </a:p>
      </dgm:t>
    </dgm:pt>
    <dgm:pt modelId="{315EE47A-6891-4F93-B958-5C3C3ECED19D}" type="parTrans" cxnId="{576A5F38-4883-4B22-9C9A-92D8D271FB65}">
      <dgm:prSet/>
      <dgm:spPr/>
      <dgm:t>
        <a:bodyPr/>
        <a:lstStyle/>
        <a:p>
          <a:endParaRPr lang="ru-RU"/>
        </a:p>
      </dgm:t>
    </dgm:pt>
    <dgm:pt modelId="{2CAC36D8-AC29-428E-BA78-701BF648F7DC}" type="sibTrans" cxnId="{576A5F38-4883-4B22-9C9A-92D8D271FB65}">
      <dgm:prSet/>
      <dgm:spPr/>
      <dgm:t>
        <a:bodyPr/>
        <a:lstStyle/>
        <a:p>
          <a:endParaRPr lang="ru-RU"/>
        </a:p>
      </dgm:t>
    </dgm:pt>
    <dgm:pt modelId="{48B7EF1D-893B-46BE-9974-70C2F23FF910}">
      <dgm:prSet custT="1"/>
      <dgm:spPr/>
      <dgm:t>
        <a:bodyPr/>
        <a:lstStyle/>
        <a:p>
          <a:endParaRPr lang="ru-RU" sz="1800" dirty="0"/>
        </a:p>
      </dgm:t>
    </dgm:pt>
    <dgm:pt modelId="{3A843251-06A9-429B-8006-B946015BF9B0}" type="parTrans" cxnId="{69B14853-46D5-403A-AB17-BDB0C947BD41}">
      <dgm:prSet/>
      <dgm:spPr/>
      <dgm:t>
        <a:bodyPr/>
        <a:lstStyle/>
        <a:p>
          <a:endParaRPr lang="ru-RU"/>
        </a:p>
      </dgm:t>
    </dgm:pt>
    <dgm:pt modelId="{4A7CD187-8F37-4425-9BF9-1E2C5FF7415D}" type="sibTrans" cxnId="{69B14853-46D5-403A-AB17-BDB0C947BD41}">
      <dgm:prSet/>
      <dgm:spPr/>
      <dgm:t>
        <a:bodyPr/>
        <a:lstStyle/>
        <a:p>
          <a:endParaRPr lang="ru-RU"/>
        </a:p>
      </dgm:t>
    </dgm:pt>
    <dgm:pt modelId="{040FF14A-C2C2-4CC2-B613-148B26CF3BEF}">
      <dgm:prSet custT="1"/>
      <dgm:spPr/>
      <dgm:t>
        <a:bodyPr/>
        <a:lstStyle/>
        <a:p>
          <a:r>
            <a:rPr lang="ru-RU" sz="1800" dirty="0" smtClean="0">
              <a:solidFill>
                <a:srgbClr val="0000FF"/>
              </a:solidFill>
              <a:latin typeface="Times New Roman" panose="02020603050405020304" pitchFamily="18" charset="0"/>
              <a:cs typeface="Times New Roman" panose="02020603050405020304" pitchFamily="18" charset="0"/>
            </a:rPr>
            <a:t>Электромонтер по ремонту и обслуживанию электрооборудования, 3 разряд</a:t>
          </a:r>
          <a:endParaRPr lang="ru-RU" sz="1800" dirty="0">
            <a:solidFill>
              <a:srgbClr val="0000FF"/>
            </a:solidFill>
            <a:latin typeface="Times New Roman" panose="02020603050405020304" pitchFamily="18" charset="0"/>
            <a:cs typeface="Times New Roman" panose="02020603050405020304" pitchFamily="18" charset="0"/>
          </a:endParaRPr>
        </a:p>
      </dgm:t>
    </dgm:pt>
    <dgm:pt modelId="{A3A49202-051B-495E-949C-FE494D60505F}" type="sibTrans" cxnId="{C627E401-94CE-465D-8900-2CD03CA57C39}">
      <dgm:prSet/>
      <dgm:spPr/>
      <dgm:t>
        <a:bodyPr/>
        <a:lstStyle/>
        <a:p>
          <a:endParaRPr lang="ru-RU"/>
        </a:p>
      </dgm:t>
    </dgm:pt>
    <dgm:pt modelId="{FD7B2388-EA6E-4423-82DB-0FD07F3576FD}" type="parTrans" cxnId="{C627E401-94CE-465D-8900-2CD03CA57C39}">
      <dgm:prSet/>
      <dgm:spPr/>
      <dgm:t>
        <a:bodyPr/>
        <a:lstStyle/>
        <a:p>
          <a:endParaRPr lang="ru-RU"/>
        </a:p>
      </dgm:t>
    </dgm:pt>
    <dgm:pt modelId="{2CD6F761-619E-4BAD-8922-FA75CF0D2039}">
      <dgm:prSet custT="1"/>
      <dgm:spPr/>
      <dgm:t>
        <a:bodyPr/>
        <a:lstStyle/>
        <a:p>
          <a:r>
            <a:rPr lang="ru-RU" sz="1800" dirty="0" smtClean="0">
              <a:solidFill>
                <a:srgbClr val="0000FF"/>
              </a:solidFill>
              <a:latin typeface="Times New Roman" panose="02020603050405020304" pitchFamily="18" charset="0"/>
              <a:cs typeface="Times New Roman" panose="02020603050405020304" pitchFamily="18" charset="0"/>
            </a:rPr>
            <a:t>Водитель транспортных средств категории «С»</a:t>
          </a:r>
          <a:endParaRPr lang="ru-RU" sz="1800" dirty="0">
            <a:solidFill>
              <a:srgbClr val="0000FF"/>
            </a:solidFill>
            <a:latin typeface="Times New Roman" panose="02020603050405020304" pitchFamily="18" charset="0"/>
            <a:cs typeface="Times New Roman" panose="02020603050405020304" pitchFamily="18" charset="0"/>
          </a:endParaRPr>
        </a:p>
      </dgm:t>
    </dgm:pt>
    <dgm:pt modelId="{C18148A5-04C0-4228-BCF3-FCCAD3D42FEE}" type="parTrans" cxnId="{7EAAF0F8-E3D8-4D1D-AC91-E9C7AD4FF834}">
      <dgm:prSet/>
      <dgm:spPr/>
      <dgm:t>
        <a:bodyPr/>
        <a:lstStyle/>
        <a:p>
          <a:endParaRPr lang="ru-RU"/>
        </a:p>
      </dgm:t>
    </dgm:pt>
    <dgm:pt modelId="{E3D278C9-74B9-48A2-AC97-DA48C6689521}" type="sibTrans" cxnId="{7EAAF0F8-E3D8-4D1D-AC91-E9C7AD4FF834}">
      <dgm:prSet/>
      <dgm:spPr/>
      <dgm:t>
        <a:bodyPr/>
        <a:lstStyle/>
        <a:p>
          <a:endParaRPr lang="ru-RU"/>
        </a:p>
      </dgm:t>
    </dgm:pt>
    <dgm:pt modelId="{265C784F-58F6-4DC6-B622-C516AB049A52}" type="pres">
      <dgm:prSet presAssocID="{C563F5C5-45B6-4186-8CF4-21FDE25C668D}" presName="linearFlow" presStyleCnt="0">
        <dgm:presLayoutVars>
          <dgm:dir/>
          <dgm:animLvl val="lvl"/>
          <dgm:resizeHandles val="exact"/>
        </dgm:presLayoutVars>
      </dgm:prSet>
      <dgm:spPr/>
      <dgm:t>
        <a:bodyPr/>
        <a:lstStyle/>
        <a:p>
          <a:endParaRPr lang="ru-RU"/>
        </a:p>
      </dgm:t>
    </dgm:pt>
    <dgm:pt modelId="{C0475C9F-9179-432A-B868-6EDC52B7FE19}" type="pres">
      <dgm:prSet presAssocID="{64692416-574F-480E-A4CC-D20C0599E27F}" presName="composite" presStyleCnt="0"/>
      <dgm:spPr/>
    </dgm:pt>
    <dgm:pt modelId="{2CBD9D8B-4CEC-4328-9DF2-88EB86BE7AB5}" type="pres">
      <dgm:prSet presAssocID="{64692416-574F-480E-A4CC-D20C0599E27F}" presName="parentText" presStyleLbl="alignNode1" presStyleIdx="0" presStyleCnt="1" custScaleY="107225" custLinFactNeighborX="-2265" custLinFactNeighborY="4269">
        <dgm:presLayoutVars>
          <dgm:chMax val="1"/>
          <dgm:bulletEnabled val="1"/>
        </dgm:presLayoutVars>
      </dgm:prSet>
      <dgm:spPr/>
      <dgm:t>
        <a:bodyPr/>
        <a:lstStyle/>
        <a:p>
          <a:endParaRPr lang="ru-RU"/>
        </a:p>
      </dgm:t>
    </dgm:pt>
    <dgm:pt modelId="{82373848-1064-4B00-8EE1-F57B2665404E}" type="pres">
      <dgm:prSet presAssocID="{64692416-574F-480E-A4CC-D20C0599E27F}" presName="descendantText" presStyleLbl="alignAcc1" presStyleIdx="0" presStyleCnt="1" custScaleX="94450" custScaleY="110981" custLinFactNeighborX="4187" custLinFactNeighborY="-20488">
        <dgm:presLayoutVars>
          <dgm:bulletEnabled val="1"/>
        </dgm:presLayoutVars>
      </dgm:prSet>
      <dgm:spPr/>
      <dgm:t>
        <a:bodyPr/>
        <a:lstStyle/>
        <a:p>
          <a:endParaRPr lang="ru-RU"/>
        </a:p>
      </dgm:t>
    </dgm:pt>
  </dgm:ptLst>
  <dgm:cxnLst>
    <dgm:cxn modelId="{CCF87F2A-26E9-462C-8D6C-498399EBFAEF}" type="presOf" srcId="{A0E90B8E-856C-43D2-AD2A-56E7374CBABE}" destId="{82373848-1064-4B00-8EE1-F57B2665404E}" srcOrd="0" destOrd="1" presId="urn:microsoft.com/office/officeart/2005/8/layout/chevron2"/>
    <dgm:cxn modelId="{59AE2C5F-B29D-4AE6-8585-98C1DA78FF7B}" type="presOf" srcId="{CECB9CAA-A085-42CF-AC05-67E24AF46C72}" destId="{82373848-1064-4B00-8EE1-F57B2665404E}" srcOrd="0" destOrd="0" presId="urn:microsoft.com/office/officeart/2005/8/layout/chevron2"/>
    <dgm:cxn modelId="{4647F8F5-4D44-4C84-A674-714348AE07C7}" type="presOf" srcId="{15CF6F5B-E4EF-4C1B-A213-47B2ABBFF802}" destId="{82373848-1064-4B00-8EE1-F57B2665404E}" srcOrd="0" destOrd="5" presId="urn:microsoft.com/office/officeart/2005/8/layout/chevron2"/>
    <dgm:cxn modelId="{06B62258-9E9E-4AD1-9297-C4791731E8C2}" type="presOf" srcId="{64692416-574F-480E-A4CC-D20C0599E27F}" destId="{2CBD9D8B-4CEC-4328-9DF2-88EB86BE7AB5}" srcOrd="0" destOrd="0" presId="urn:microsoft.com/office/officeart/2005/8/layout/chevron2"/>
    <dgm:cxn modelId="{E44E387F-CF00-445A-AAF7-69227D750943}" type="presOf" srcId="{83A67295-B986-40BF-B8CA-A8F50A301BAD}" destId="{82373848-1064-4B00-8EE1-F57B2665404E}" srcOrd="0" destOrd="7" presId="urn:microsoft.com/office/officeart/2005/8/layout/chevron2"/>
    <dgm:cxn modelId="{B86CE807-EB50-4216-859D-47A4313B29D2}" type="presOf" srcId="{2CD6F761-619E-4BAD-8922-FA75CF0D2039}" destId="{82373848-1064-4B00-8EE1-F57B2665404E}" srcOrd="0" destOrd="4" presId="urn:microsoft.com/office/officeart/2005/8/layout/chevron2"/>
    <dgm:cxn modelId="{081C4B4C-5250-474E-9E76-6BEC11C6DEC1}" type="presOf" srcId="{48B7EF1D-893B-46BE-9974-70C2F23FF910}" destId="{82373848-1064-4B00-8EE1-F57B2665404E}" srcOrd="0" destOrd="2" presId="urn:microsoft.com/office/officeart/2005/8/layout/chevron2"/>
    <dgm:cxn modelId="{CCC649FA-E33D-4CA4-8660-9EF2166076A0}" srcId="{64692416-574F-480E-A4CC-D20C0599E27F}" destId="{15CF6F5B-E4EF-4C1B-A213-47B2ABBFF802}" srcOrd="5" destOrd="0" parTransId="{8D7FCAAD-127C-4BB2-9A44-E4BF13795BEC}" sibTransId="{FAFEF357-E4D3-439F-970F-66F159F4EFD7}"/>
    <dgm:cxn modelId="{69B14853-46D5-403A-AB17-BDB0C947BD41}" srcId="{64692416-574F-480E-A4CC-D20C0599E27F}" destId="{48B7EF1D-893B-46BE-9974-70C2F23FF910}" srcOrd="2" destOrd="0" parTransId="{3A843251-06A9-429B-8006-B946015BF9B0}" sibTransId="{4A7CD187-8F37-4425-9BF9-1E2C5FF7415D}"/>
    <dgm:cxn modelId="{3F951627-32AA-4683-9558-CCE7B97DE3AA}" srcId="{64692416-574F-480E-A4CC-D20C0599E27F}" destId="{CECB9CAA-A085-42CF-AC05-67E24AF46C72}" srcOrd="0" destOrd="0" parTransId="{3411CCAA-8A32-4F62-82D0-6598BBE6420C}" sibTransId="{C80C04FD-A9F6-493B-A1F9-AAA79668B1AA}"/>
    <dgm:cxn modelId="{A1940019-F6BF-41E5-B6B5-81BCD6283094}" srcId="{64692416-574F-480E-A4CC-D20C0599E27F}" destId="{83A67295-B986-40BF-B8CA-A8F50A301BAD}" srcOrd="7" destOrd="0" parTransId="{0455E0EE-6F4B-4BC7-AEAD-81DCAD82DF98}" sibTransId="{8DC60E30-563B-4234-8020-9C4C7BE0FEAF}"/>
    <dgm:cxn modelId="{8100D43E-5355-499D-933C-AEEF71167A53}" type="presOf" srcId="{040FF14A-C2C2-4CC2-B613-148B26CF3BEF}" destId="{82373848-1064-4B00-8EE1-F57B2665404E}" srcOrd="0" destOrd="3" presId="urn:microsoft.com/office/officeart/2005/8/layout/chevron2"/>
    <dgm:cxn modelId="{7EAAF0F8-E3D8-4D1D-AC91-E9C7AD4FF834}" srcId="{64692416-574F-480E-A4CC-D20C0599E27F}" destId="{2CD6F761-619E-4BAD-8922-FA75CF0D2039}" srcOrd="4" destOrd="0" parTransId="{C18148A5-04C0-4228-BCF3-FCCAD3D42FEE}" sibTransId="{E3D278C9-74B9-48A2-AC97-DA48C6689521}"/>
    <dgm:cxn modelId="{23FDC376-96B1-46BB-BCBC-C06F46C9BDA3}" type="presOf" srcId="{552B6747-4927-4349-B311-CC1C9F5B5F24}" destId="{82373848-1064-4B00-8EE1-F57B2665404E}" srcOrd="0" destOrd="6" presId="urn:microsoft.com/office/officeart/2005/8/layout/chevron2"/>
    <dgm:cxn modelId="{F844AD01-9C95-46B0-B6C4-45D0DE1142B4}" srcId="{C563F5C5-45B6-4186-8CF4-21FDE25C668D}" destId="{64692416-574F-480E-A4CC-D20C0599E27F}" srcOrd="0" destOrd="0" parTransId="{31A4AD1B-2FAB-4641-B593-6A256BC573D2}" sibTransId="{AD9C3099-9C3E-4BA8-8831-EB33E136B6BF}"/>
    <dgm:cxn modelId="{5FA64457-EC83-4DFB-8F14-4553267350C6}" srcId="{64692416-574F-480E-A4CC-D20C0599E27F}" destId="{552B6747-4927-4349-B311-CC1C9F5B5F24}" srcOrd="6" destOrd="0" parTransId="{08822062-0C95-44FB-A1B4-6747962E7146}" sibTransId="{98393664-B9FA-4F68-B3A0-02090DA23FC7}"/>
    <dgm:cxn modelId="{C627E401-94CE-465D-8900-2CD03CA57C39}" srcId="{64692416-574F-480E-A4CC-D20C0599E27F}" destId="{040FF14A-C2C2-4CC2-B613-148B26CF3BEF}" srcOrd="3" destOrd="0" parTransId="{FD7B2388-EA6E-4423-82DB-0FD07F3576FD}" sibTransId="{A3A49202-051B-495E-949C-FE494D60505F}"/>
    <dgm:cxn modelId="{5DB86D1B-8A23-40DF-8D6E-E62BD7089795}" type="presOf" srcId="{C563F5C5-45B6-4186-8CF4-21FDE25C668D}" destId="{265C784F-58F6-4DC6-B622-C516AB049A52}" srcOrd="0" destOrd="0" presId="urn:microsoft.com/office/officeart/2005/8/layout/chevron2"/>
    <dgm:cxn modelId="{576A5F38-4883-4B22-9C9A-92D8D271FB65}" srcId="{64692416-574F-480E-A4CC-D20C0599E27F}" destId="{A0E90B8E-856C-43D2-AD2A-56E7374CBABE}" srcOrd="1" destOrd="0" parTransId="{315EE47A-6891-4F93-B958-5C3C3ECED19D}" sibTransId="{2CAC36D8-AC29-428E-BA78-701BF648F7DC}"/>
    <dgm:cxn modelId="{24F631B7-C794-4279-8BD1-D6D38565B8DB}" type="presParOf" srcId="{265C784F-58F6-4DC6-B622-C516AB049A52}" destId="{C0475C9F-9179-432A-B868-6EDC52B7FE19}" srcOrd="0" destOrd="0" presId="urn:microsoft.com/office/officeart/2005/8/layout/chevron2"/>
    <dgm:cxn modelId="{42F601F5-830E-47BF-AA44-2AFE7966CDCF}" type="presParOf" srcId="{C0475C9F-9179-432A-B868-6EDC52B7FE19}" destId="{2CBD9D8B-4CEC-4328-9DF2-88EB86BE7AB5}" srcOrd="0" destOrd="0" presId="urn:microsoft.com/office/officeart/2005/8/layout/chevron2"/>
    <dgm:cxn modelId="{EB8BDDD0-38ED-4BA3-9C63-FB006821372D}" type="presParOf" srcId="{C0475C9F-9179-432A-B868-6EDC52B7FE19}" destId="{82373848-1064-4B00-8EE1-F57B2665404E}"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05EAE79-2703-4ADC-B7EB-62263DC4E9D3}" type="doc">
      <dgm:prSet loTypeId="urn:microsoft.com/office/officeart/2005/8/layout/target3" loCatId="list" qsTypeId="urn:microsoft.com/office/officeart/2005/8/quickstyle/3d1" qsCatId="3D" csTypeId="urn:microsoft.com/office/officeart/2005/8/colors/colorful2" csCatId="colorful" phldr="1"/>
      <dgm:spPr/>
      <dgm:t>
        <a:bodyPr/>
        <a:lstStyle/>
        <a:p>
          <a:endParaRPr lang="ru-RU"/>
        </a:p>
      </dgm:t>
    </dgm:pt>
    <dgm:pt modelId="{DBB88674-16E2-4EB5-BE2F-400219D635BF}">
      <dgm:prSet phldrT="[Текст]" custT="1"/>
      <dgm:spPr>
        <a:solidFill>
          <a:srgbClr val="00B0F0">
            <a:alpha val="90000"/>
          </a:srgbClr>
        </a:solidFill>
      </dgm:spPr>
      <dgm:t>
        <a:bodyPr/>
        <a:lstStyle/>
        <a:p>
          <a:pPr marL="0" indent="0"/>
          <a:r>
            <a:rPr lang="ru-RU" sz="2800" b="1" dirty="0" smtClean="0">
              <a:solidFill>
                <a:srgbClr val="FFFF00"/>
              </a:solidFill>
            </a:rPr>
            <a:t>Профессия</a:t>
          </a:r>
          <a:endParaRPr lang="ru-RU" sz="2800" dirty="0">
            <a:solidFill>
              <a:srgbClr val="FFFF00"/>
            </a:solidFill>
          </a:endParaRPr>
        </a:p>
      </dgm:t>
    </dgm:pt>
    <dgm:pt modelId="{DBD788BD-814B-4133-8355-1A64130FA72B}" type="parTrans" cxnId="{C5162851-520F-49BF-A0DF-0A5753DD311F}">
      <dgm:prSet/>
      <dgm:spPr/>
      <dgm:t>
        <a:bodyPr/>
        <a:lstStyle/>
        <a:p>
          <a:endParaRPr lang="ru-RU"/>
        </a:p>
      </dgm:t>
    </dgm:pt>
    <dgm:pt modelId="{E92085E8-9634-4861-911A-A9F7F66243F5}" type="sibTrans" cxnId="{C5162851-520F-49BF-A0DF-0A5753DD311F}">
      <dgm:prSet/>
      <dgm:spPr/>
      <dgm:t>
        <a:bodyPr/>
        <a:lstStyle/>
        <a:p>
          <a:endParaRPr lang="ru-RU"/>
        </a:p>
      </dgm:t>
    </dgm:pt>
    <dgm:pt modelId="{FBF570CA-787C-4835-BAD8-EAE055EAE2C8}">
      <dgm:prSet phldrT="[Текст]" custT="1"/>
      <dgm:spPr/>
      <dgm:t>
        <a:bodyPr/>
        <a:lstStyle/>
        <a:p>
          <a:pPr algn="ctr"/>
          <a:r>
            <a:rPr lang="ru-RU" sz="2200" b="1" dirty="0" smtClean="0">
              <a:solidFill>
                <a:schemeClr val="bg1"/>
              </a:solidFill>
              <a:effectLst/>
            </a:rPr>
            <a:t>Технология производства и переработки сельскохозяйственной продукции</a:t>
          </a:r>
          <a:endParaRPr lang="ru-RU" sz="2200" b="1" dirty="0">
            <a:solidFill>
              <a:schemeClr val="bg1"/>
            </a:solidFill>
            <a:effectLst/>
          </a:endParaRPr>
        </a:p>
      </dgm:t>
    </dgm:pt>
    <dgm:pt modelId="{FE887261-7EB8-4997-A132-6C582F656461}" type="parTrans" cxnId="{023DCFEA-A17F-466D-9DBB-F89A121349BE}">
      <dgm:prSet/>
      <dgm:spPr/>
      <dgm:t>
        <a:bodyPr/>
        <a:lstStyle/>
        <a:p>
          <a:endParaRPr lang="ru-RU"/>
        </a:p>
      </dgm:t>
    </dgm:pt>
    <dgm:pt modelId="{99A04225-486E-47E5-88A9-E894DCCD7AE3}" type="sibTrans" cxnId="{023DCFEA-A17F-466D-9DBB-F89A121349BE}">
      <dgm:prSet/>
      <dgm:spPr/>
      <dgm:t>
        <a:bodyPr/>
        <a:lstStyle/>
        <a:p>
          <a:endParaRPr lang="ru-RU"/>
        </a:p>
      </dgm:t>
    </dgm:pt>
    <dgm:pt modelId="{3B06CD13-493A-450A-A6F3-DE0AE507DB63}">
      <dgm:prSet phldrT="[Текст]" custT="1"/>
      <dgm:spPr>
        <a:solidFill>
          <a:srgbClr val="92D050">
            <a:alpha val="90000"/>
          </a:srgbClr>
        </a:solidFill>
      </dgm:spPr>
      <dgm:t>
        <a:bodyPr/>
        <a:lstStyle/>
        <a:p>
          <a:r>
            <a:rPr lang="ru-RU" sz="2800" b="1" dirty="0" smtClean="0">
              <a:solidFill>
                <a:srgbClr val="FFFF00"/>
              </a:solidFill>
            </a:rPr>
            <a:t>Квалификация</a:t>
          </a:r>
          <a:endParaRPr lang="ru-RU" sz="2800" b="1" dirty="0">
            <a:solidFill>
              <a:srgbClr val="FFFF00"/>
            </a:solidFill>
          </a:endParaRPr>
        </a:p>
      </dgm:t>
    </dgm:pt>
    <dgm:pt modelId="{BE955CF0-A324-49A6-9CD5-F58E302365EB}" type="parTrans" cxnId="{95EC036A-76B1-483D-BD23-9722FFF57056}">
      <dgm:prSet/>
      <dgm:spPr/>
      <dgm:t>
        <a:bodyPr/>
        <a:lstStyle/>
        <a:p>
          <a:endParaRPr lang="ru-RU"/>
        </a:p>
      </dgm:t>
    </dgm:pt>
    <dgm:pt modelId="{4EB4E462-40FA-431F-9C61-8CD03A38E238}" type="sibTrans" cxnId="{95EC036A-76B1-483D-BD23-9722FFF57056}">
      <dgm:prSet/>
      <dgm:spPr/>
      <dgm:t>
        <a:bodyPr/>
        <a:lstStyle/>
        <a:p>
          <a:endParaRPr lang="ru-RU"/>
        </a:p>
      </dgm:t>
    </dgm:pt>
    <dgm:pt modelId="{460CDE1C-53F8-4E09-98BA-D57848163943}">
      <dgm:prSet phldrT="[Текст]" custT="1"/>
      <dgm:spPr/>
      <dgm:t>
        <a:bodyPr/>
        <a:lstStyle/>
        <a:p>
          <a:pPr algn="l"/>
          <a:r>
            <a:rPr lang="ru-RU" sz="2400" b="1" dirty="0" smtClean="0">
              <a:solidFill>
                <a:srgbClr val="0000FF"/>
              </a:solidFill>
              <a:latin typeface="Times New Roman" panose="02020603050405020304" pitchFamily="18" charset="0"/>
              <a:cs typeface="Times New Roman" panose="02020603050405020304" pitchFamily="18" charset="0"/>
            </a:rPr>
            <a:t>Технолог</a:t>
          </a:r>
          <a:endParaRPr lang="ru-RU" sz="2400" b="1" dirty="0">
            <a:solidFill>
              <a:schemeClr val="bg1"/>
            </a:solidFill>
          </a:endParaRPr>
        </a:p>
      </dgm:t>
    </dgm:pt>
    <dgm:pt modelId="{30196EB0-81F8-4BFD-9326-E8DC7BAA6518}" type="parTrans" cxnId="{83EA0171-4E4E-4123-BA12-CC17100B20A9}">
      <dgm:prSet/>
      <dgm:spPr/>
      <dgm:t>
        <a:bodyPr/>
        <a:lstStyle/>
        <a:p>
          <a:endParaRPr lang="ru-RU"/>
        </a:p>
      </dgm:t>
    </dgm:pt>
    <dgm:pt modelId="{4E3E6F2E-120A-4EF4-9824-60DE63A92150}" type="sibTrans" cxnId="{83EA0171-4E4E-4123-BA12-CC17100B20A9}">
      <dgm:prSet/>
      <dgm:spPr/>
      <dgm:t>
        <a:bodyPr/>
        <a:lstStyle/>
        <a:p>
          <a:endParaRPr lang="ru-RU"/>
        </a:p>
      </dgm:t>
    </dgm:pt>
    <dgm:pt modelId="{1A7FB59B-541D-4E9D-93B1-1C47370527F2}">
      <dgm:prSet phldrT="[Текст]" custT="1"/>
      <dgm:spPr>
        <a:effectLst>
          <a:glow rad="139700">
            <a:schemeClr val="accent1">
              <a:satMod val="175000"/>
              <a:alpha val="40000"/>
            </a:schemeClr>
          </a:glow>
        </a:effectLs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000" b="1" dirty="0" smtClean="0">
              <a:solidFill>
                <a:schemeClr val="bg1"/>
              </a:solidFill>
            </a:rPr>
            <a:t>Очное обучение                                           3 года 10 месяцев</a:t>
          </a:r>
          <a:endParaRPr lang="ru-RU" sz="2000" b="1" dirty="0">
            <a:solidFill>
              <a:schemeClr val="bg1"/>
            </a:solidFill>
          </a:endParaRPr>
        </a:p>
      </dgm:t>
    </dgm:pt>
    <dgm:pt modelId="{5D9D18D3-6ADC-4C78-A836-96B51E08CED6}" type="parTrans" cxnId="{39770B57-A9CC-4DD0-968E-95010916CFFA}">
      <dgm:prSet/>
      <dgm:spPr/>
      <dgm:t>
        <a:bodyPr/>
        <a:lstStyle/>
        <a:p>
          <a:endParaRPr lang="ru-RU"/>
        </a:p>
      </dgm:t>
    </dgm:pt>
    <dgm:pt modelId="{CCC8D3C1-8845-4165-BC67-B0685DFDEBAC}" type="sibTrans" cxnId="{39770B57-A9CC-4DD0-968E-95010916CFFA}">
      <dgm:prSet/>
      <dgm:spPr/>
      <dgm:t>
        <a:bodyPr/>
        <a:lstStyle/>
        <a:p>
          <a:endParaRPr lang="ru-RU"/>
        </a:p>
      </dgm:t>
    </dgm:pt>
    <dgm:pt modelId="{06A1947D-AE75-4639-9A53-E140A2EDC96F}">
      <dgm:prSet phldrT="[Текст]" custT="1"/>
      <dgm:spPr>
        <a:effectLst>
          <a:glow rad="139700">
            <a:schemeClr val="accent1">
              <a:satMod val="175000"/>
              <a:alpha val="40000"/>
            </a:schemeClr>
          </a:glow>
        </a:effectLst>
      </dgm:spPr>
      <dgm:t>
        <a:bodyPr/>
        <a:lstStyle/>
        <a:p>
          <a:pPr marL="171450" indent="0" defTabSz="755650">
            <a:lnSpc>
              <a:spcPct val="90000"/>
            </a:lnSpc>
            <a:spcBef>
              <a:spcPct val="0"/>
            </a:spcBef>
            <a:spcAft>
              <a:spcPct val="15000"/>
            </a:spcAft>
            <a:buNone/>
          </a:pPr>
          <a:endParaRPr lang="ru-RU" sz="2000" b="1" dirty="0">
            <a:solidFill>
              <a:schemeClr val="bg2">
                <a:lumMod val="75000"/>
              </a:schemeClr>
            </a:solidFill>
          </a:endParaRPr>
        </a:p>
      </dgm:t>
    </dgm:pt>
    <dgm:pt modelId="{5B2DE730-3D84-4F64-956B-C1EA8C691490}" type="sibTrans" cxnId="{BC4A125E-D5C1-4DDC-882F-3347C27BA75E}">
      <dgm:prSet/>
      <dgm:spPr/>
      <dgm:t>
        <a:bodyPr/>
        <a:lstStyle/>
        <a:p>
          <a:endParaRPr lang="ru-RU"/>
        </a:p>
      </dgm:t>
    </dgm:pt>
    <dgm:pt modelId="{3CC45892-6C2D-4429-AC98-5AB27D828CF0}" type="parTrans" cxnId="{BC4A125E-D5C1-4DDC-882F-3347C27BA75E}">
      <dgm:prSet/>
      <dgm:spPr/>
      <dgm:t>
        <a:bodyPr/>
        <a:lstStyle/>
        <a:p>
          <a:endParaRPr lang="ru-RU"/>
        </a:p>
      </dgm:t>
    </dgm:pt>
    <dgm:pt modelId="{9F1762EB-4AE5-4377-BEA3-095C78D638CF}">
      <dgm:prSet phldrT="[Текст]"/>
      <dgm:spPr>
        <a:solidFill>
          <a:schemeClr val="accent3">
            <a:lumMod val="60000"/>
            <a:lumOff val="40000"/>
            <a:alpha val="90000"/>
          </a:schemeClr>
        </a:solidFill>
      </dgm:spPr>
      <dgm:t>
        <a:bodyPr/>
        <a:lstStyle/>
        <a:p>
          <a:pPr algn="l"/>
          <a:r>
            <a:rPr lang="ru-RU" b="1" dirty="0" smtClean="0">
              <a:solidFill>
                <a:schemeClr val="bg1"/>
              </a:solidFill>
            </a:rPr>
            <a:t>Форма обучения </a:t>
          </a:r>
        </a:p>
        <a:p>
          <a:pPr algn="l"/>
          <a:r>
            <a:rPr lang="ru-RU" b="1" dirty="0" smtClean="0">
              <a:solidFill>
                <a:schemeClr val="bg1"/>
              </a:solidFill>
            </a:rPr>
            <a:t>Требования к уровню образования </a:t>
          </a:r>
          <a:endParaRPr lang="ru-RU" b="1" dirty="0">
            <a:solidFill>
              <a:schemeClr val="bg1"/>
            </a:solidFill>
          </a:endParaRPr>
        </a:p>
      </dgm:t>
    </dgm:pt>
    <dgm:pt modelId="{B2D90E7B-598C-48E2-914F-245A8D1CACB1}" type="parTrans" cxnId="{A4FAE0DB-715C-48D9-9C85-5C398486AF8A}">
      <dgm:prSet/>
      <dgm:spPr/>
      <dgm:t>
        <a:bodyPr/>
        <a:lstStyle/>
        <a:p>
          <a:endParaRPr lang="ru-RU"/>
        </a:p>
      </dgm:t>
    </dgm:pt>
    <dgm:pt modelId="{84F4512C-7C24-490E-A566-3DA809D61419}" type="sibTrans" cxnId="{A4FAE0DB-715C-48D9-9C85-5C398486AF8A}">
      <dgm:prSet/>
      <dgm:spPr/>
      <dgm:t>
        <a:bodyPr/>
        <a:lstStyle/>
        <a:p>
          <a:endParaRPr lang="ru-RU"/>
        </a:p>
      </dgm:t>
    </dgm:pt>
    <dgm:pt modelId="{A9881966-01F3-441F-973A-78ACEE28FB26}">
      <dgm:prSet phldrT="[Текст]" custT="1"/>
      <dgm:spPr>
        <a:effectLst>
          <a:glow rad="139700">
            <a:schemeClr val="accent1">
              <a:satMod val="175000"/>
              <a:alpha val="40000"/>
            </a:schemeClr>
          </a:glow>
        </a:effectLs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000" b="1" dirty="0" smtClean="0">
              <a:solidFill>
                <a:schemeClr val="bg1"/>
              </a:solidFill>
            </a:rPr>
            <a:t>Основное общее                               (на базе 9 классов)</a:t>
          </a:r>
        </a:p>
        <a:p>
          <a:pPr marL="0" marR="0" indent="0" defTabSz="914400" eaLnBrk="1" fontAlgn="auto" latinLnBrk="0" hangingPunct="1">
            <a:lnSpc>
              <a:spcPct val="100000"/>
            </a:lnSpc>
            <a:spcBef>
              <a:spcPts val="0"/>
            </a:spcBef>
            <a:spcAft>
              <a:spcPts val="0"/>
            </a:spcAft>
            <a:buClrTx/>
            <a:buSzTx/>
            <a:buFontTx/>
            <a:buNone/>
            <a:tabLst/>
            <a:defRPr/>
          </a:pPr>
          <a:endParaRPr lang="ru-RU" sz="2000" b="1" dirty="0" smtClean="0">
            <a:solidFill>
              <a:schemeClr val="bg2">
                <a:lumMod val="75000"/>
              </a:schemeClr>
            </a:solidFill>
          </a:endParaRPr>
        </a:p>
      </dgm:t>
    </dgm:pt>
    <dgm:pt modelId="{09BA7400-7659-4B9D-92F6-41B0C8E45715}" type="parTrans" cxnId="{F3AC25C2-40E3-419A-A666-6FD2CA8786BF}">
      <dgm:prSet/>
      <dgm:spPr/>
      <dgm:t>
        <a:bodyPr/>
        <a:lstStyle/>
        <a:p>
          <a:endParaRPr lang="ru-RU"/>
        </a:p>
      </dgm:t>
    </dgm:pt>
    <dgm:pt modelId="{2F7F937E-36D8-439E-BFBA-E09628F15546}" type="sibTrans" cxnId="{F3AC25C2-40E3-419A-A666-6FD2CA8786BF}">
      <dgm:prSet/>
      <dgm:spPr/>
      <dgm:t>
        <a:bodyPr/>
        <a:lstStyle/>
        <a:p>
          <a:endParaRPr lang="ru-RU"/>
        </a:p>
      </dgm:t>
    </dgm:pt>
    <dgm:pt modelId="{769EB22B-143A-4DF5-A654-0283AD751894}">
      <dgm:prSet phldrT="[Текст]" custT="1"/>
      <dgm:spPr>
        <a:effectLst>
          <a:glow rad="139700">
            <a:schemeClr val="accent1">
              <a:satMod val="175000"/>
              <a:alpha val="40000"/>
            </a:schemeClr>
          </a:glow>
        </a:effectLst>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ru-RU" sz="2000" b="1" dirty="0">
            <a:solidFill>
              <a:schemeClr val="bg2">
                <a:lumMod val="75000"/>
              </a:schemeClr>
            </a:solidFill>
          </a:endParaRPr>
        </a:p>
      </dgm:t>
    </dgm:pt>
    <dgm:pt modelId="{D451D59A-7B83-4C99-B67B-A63A0D6AF690}" type="parTrans" cxnId="{C360B319-C61D-4E21-AA14-DC59D484378B}">
      <dgm:prSet/>
      <dgm:spPr/>
      <dgm:t>
        <a:bodyPr/>
        <a:lstStyle/>
        <a:p>
          <a:endParaRPr lang="ru-RU"/>
        </a:p>
      </dgm:t>
    </dgm:pt>
    <dgm:pt modelId="{28CD4D6B-F53B-4624-B2EA-D4023A38853D}" type="sibTrans" cxnId="{C360B319-C61D-4E21-AA14-DC59D484378B}">
      <dgm:prSet/>
      <dgm:spPr/>
      <dgm:t>
        <a:bodyPr/>
        <a:lstStyle/>
        <a:p>
          <a:endParaRPr lang="ru-RU"/>
        </a:p>
      </dgm:t>
    </dgm:pt>
    <dgm:pt modelId="{CDE4BC5C-DFB8-484C-89F2-1DB93F4E8AAD}">
      <dgm:prSet phldrT="[Текст]" custT="1"/>
      <dgm:spPr>
        <a:effectLst>
          <a:glow rad="139700">
            <a:schemeClr val="accent1">
              <a:satMod val="175000"/>
              <a:alpha val="40000"/>
            </a:schemeClr>
          </a:glow>
        </a:effectLst>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ru-RU" sz="2000" b="1" dirty="0">
            <a:solidFill>
              <a:schemeClr val="bg2">
                <a:lumMod val="75000"/>
              </a:schemeClr>
            </a:solidFill>
          </a:endParaRPr>
        </a:p>
      </dgm:t>
    </dgm:pt>
    <dgm:pt modelId="{1D4BDB0E-3A53-4AA9-AEDA-F34447DF1B29}" type="parTrans" cxnId="{9E5F5E86-E5B5-43CF-892C-2720B3CAC792}">
      <dgm:prSet/>
      <dgm:spPr/>
      <dgm:t>
        <a:bodyPr/>
        <a:lstStyle/>
        <a:p>
          <a:endParaRPr lang="ru-RU"/>
        </a:p>
      </dgm:t>
    </dgm:pt>
    <dgm:pt modelId="{61E51C06-23E5-4546-9E02-DF591F9CFC35}" type="sibTrans" cxnId="{9E5F5E86-E5B5-43CF-892C-2720B3CAC792}">
      <dgm:prSet/>
      <dgm:spPr/>
      <dgm:t>
        <a:bodyPr/>
        <a:lstStyle/>
        <a:p>
          <a:endParaRPr lang="ru-RU"/>
        </a:p>
      </dgm:t>
    </dgm:pt>
    <dgm:pt modelId="{9F4A127D-B1BF-4723-A4B3-E0F8BAB95B65}" type="pres">
      <dgm:prSet presAssocID="{605EAE79-2703-4ADC-B7EB-62263DC4E9D3}" presName="Name0" presStyleCnt="0">
        <dgm:presLayoutVars>
          <dgm:chMax val="7"/>
          <dgm:dir/>
          <dgm:animLvl val="lvl"/>
          <dgm:resizeHandles val="exact"/>
        </dgm:presLayoutVars>
      </dgm:prSet>
      <dgm:spPr/>
      <dgm:t>
        <a:bodyPr/>
        <a:lstStyle/>
        <a:p>
          <a:endParaRPr lang="ru-RU"/>
        </a:p>
      </dgm:t>
    </dgm:pt>
    <dgm:pt modelId="{CB89F6D3-068B-45A2-9E68-DC048E0CD3CA}" type="pres">
      <dgm:prSet presAssocID="{DBB88674-16E2-4EB5-BE2F-400219D635BF}" presName="circle1" presStyleLbl="node1" presStyleIdx="0" presStyleCnt="3" custLinFactNeighborX="-1324"/>
      <dgm:spPr/>
    </dgm:pt>
    <dgm:pt modelId="{765CA474-02FC-4931-A693-A13C2AB88C90}" type="pres">
      <dgm:prSet presAssocID="{DBB88674-16E2-4EB5-BE2F-400219D635BF}" presName="space" presStyleCnt="0"/>
      <dgm:spPr/>
    </dgm:pt>
    <dgm:pt modelId="{6BFB9C65-A393-4081-B08A-E691333EBA3C}" type="pres">
      <dgm:prSet presAssocID="{DBB88674-16E2-4EB5-BE2F-400219D635BF}" presName="rect1" presStyleLbl="alignAcc1" presStyleIdx="0" presStyleCnt="3" custScaleX="105229" custLinFactNeighborX="-1307"/>
      <dgm:spPr/>
      <dgm:t>
        <a:bodyPr/>
        <a:lstStyle/>
        <a:p>
          <a:endParaRPr lang="ru-RU"/>
        </a:p>
      </dgm:t>
    </dgm:pt>
    <dgm:pt modelId="{05697CCD-B04D-4D73-A022-2CD4D523F7C2}" type="pres">
      <dgm:prSet presAssocID="{3B06CD13-493A-450A-A6F3-DE0AE507DB63}" presName="vertSpace2" presStyleLbl="node1" presStyleIdx="0" presStyleCnt="3"/>
      <dgm:spPr/>
    </dgm:pt>
    <dgm:pt modelId="{F26A5227-A392-48D4-9EC1-03C59F01ADE8}" type="pres">
      <dgm:prSet presAssocID="{3B06CD13-493A-450A-A6F3-DE0AE507DB63}" presName="circle2" presStyleLbl="node1" presStyleIdx="1" presStyleCnt="3" custLinFactNeighborX="-7142" custLinFactNeighborY="-1646"/>
      <dgm:spPr/>
    </dgm:pt>
    <dgm:pt modelId="{2FB9E7FE-02C7-4E2C-A8F2-0BED6EDE6ADD}" type="pres">
      <dgm:prSet presAssocID="{3B06CD13-493A-450A-A6F3-DE0AE507DB63}" presName="rect2" presStyleLbl="alignAcc1" presStyleIdx="1" presStyleCnt="3" custScaleX="104284" custLinFactNeighborX="-498" custLinFactNeighborY="620"/>
      <dgm:spPr/>
      <dgm:t>
        <a:bodyPr/>
        <a:lstStyle/>
        <a:p>
          <a:endParaRPr lang="ru-RU"/>
        </a:p>
      </dgm:t>
    </dgm:pt>
    <dgm:pt modelId="{F6DB7B3A-B53C-4542-BAB1-0058E038B170}" type="pres">
      <dgm:prSet presAssocID="{9F1762EB-4AE5-4377-BEA3-095C78D638CF}" presName="vertSpace3" presStyleLbl="node1" presStyleIdx="1" presStyleCnt="3"/>
      <dgm:spPr/>
    </dgm:pt>
    <dgm:pt modelId="{B0A503B8-A3DB-4B53-9876-401BEA735358}" type="pres">
      <dgm:prSet presAssocID="{9F1762EB-4AE5-4377-BEA3-095C78D638CF}" presName="circle3" presStyleLbl="node1" presStyleIdx="2" presStyleCnt="3" custScaleX="124291" custScaleY="112483" custLinFactNeighborX="-18802" custLinFactNeighborY="4466"/>
      <dgm:spPr/>
    </dgm:pt>
    <dgm:pt modelId="{B079027F-9757-4385-9957-81B610C183F3}" type="pres">
      <dgm:prSet presAssocID="{9F1762EB-4AE5-4377-BEA3-095C78D638CF}" presName="rect3" presStyleLbl="alignAcc1" presStyleIdx="2" presStyleCnt="3" custScaleX="104795" custScaleY="115633" custLinFactNeighborX="-1083" custLinFactNeighborY="9868"/>
      <dgm:spPr/>
      <dgm:t>
        <a:bodyPr/>
        <a:lstStyle/>
        <a:p>
          <a:endParaRPr lang="ru-RU"/>
        </a:p>
      </dgm:t>
    </dgm:pt>
    <dgm:pt modelId="{1B4079E9-0207-49D9-A826-B36D5462CAB4}" type="pres">
      <dgm:prSet presAssocID="{DBB88674-16E2-4EB5-BE2F-400219D635BF}" presName="rect1ParTx" presStyleLbl="alignAcc1" presStyleIdx="2" presStyleCnt="3">
        <dgm:presLayoutVars>
          <dgm:chMax val="1"/>
          <dgm:bulletEnabled val="1"/>
        </dgm:presLayoutVars>
      </dgm:prSet>
      <dgm:spPr/>
      <dgm:t>
        <a:bodyPr/>
        <a:lstStyle/>
        <a:p>
          <a:endParaRPr lang="ru-RU"/>
        </a:p>
      </dgm:t>
    </dgm:pt>
    <dgm:pt modelId="{920C896F-5EEB-49CA-B217-A2DD993E52AC}" type="pres">
      <dgm:prSet presAssocID="{DBB88674-16E2-4EB5-BE2F-400219D635BF}" presName="rect1ChTx" presStyleLbl="alignAcc1" presStyleIdx="2" presStyleCnt="3" custScaleX="125701" custLinFactNeighborX="-7668">
        <dgm:presLayoutVars>
          <dgm:bulletEnabled val="1"/>
        </dgm:presLayoutVars>
      </dgm:prSet>
      <dgm:spPr/>
      <dgm:t>
        <a:bodyPr/>
        <a:lstStyle/>
        <a:p>
          <a:endParaRPr lang="ru-RU"/>
        </a:p>
      </dgm:t>
    </dgm:pt>
    <dgm:pt modelId="{035CA16D-BDFD-4714-B124-32F764AA6D7E}" type="pres">
      <dgm:prSet presAssocID="{3B06CD13-493A-450A-A6F3-DE0AE507DB63}" presName="rect2ParTx" presStyleLbl="alignAcc1" presStyleIdx="2" presStyleCnt="3">
        <dgm:presLayoutVars>
          <dgm:chMax val="1"/>
          <dgm:bulletEnabled val="1"/>
        </dgm:presLayoutVars>
      </dgm:prSet>
      <dgm:spPr/>
      <dgm:t>
        <a:bodyPr/>
        <a:lstStyle/>
        <a:p>
          <a:endParaRPr lang="ru-RU"/>
        </a:p>
      </dgm:t>
    </dgm:pt>
    <dgm:pt modelId="{D5377629-9CC8-4C9E-8A62-2C1C9E17FC1F}" type="pres">
      <dgm:prSet presAssocID="{3B06CD13-493A-450A-A6F3-DE0AE507DB63}" presName="rect2ChTx" presStyleLbl="alignAcc1" presStyleIdx="2" presStyleCnt="3" custScaleX="106080" custLinFactNeighborX="-4858" custLinFactNeighborY="1791">
        <dgm:presLayoutVars>
          <dgm:bulletEnabled val="1"/>
        </dgm:presLayoutVars>
      </dgm:prSet>
      <dgm:spPr/>
      <dgm:t>
        <a:bodyPr/>
        <a:lstStyle/>
        <a:p>
          <a:endParaRPr lang="ru-RU"/>
        </a:p>
      </dgm:t>
    </dgm:pt>
    <dgm:pt modelId="{53CB69D3-87B8-4FC9-BD61-EFA3D76CA1A9}" type="pres">
      <dgm:prSet presAssocID="{9F1762EB-4AE5-4377-BEA3-095C78D638CF}" presName="rect3ParTx" presStyleLbl="alignAcc1" presStyleIdx="2" presStyleCnt="3">
        <dgm:presLayoutVars>
          <dgm:chMax val="1"/>
          <dgm:bulletEnabled val="1"/>
        </dgm:presLayoutVars>
      </dgm:prSet>
      <dgm:spPr/>
      <dgm:t>
        <a:bodyPr/>
        <a:lstStyle/>
        <a:p>
          <a:endParaRPr lang="ru-RU"/>
        </a:p>
      </dgm:t>
    </dgm:pt>
    <dgm:pt modelId="{A0A5EC49-9FD3-4B90-9CF0-4D1C1799B01B}" type="pres">
      <dgm:prSet presAssocID="{9F1762EB-4AE5-4377-BEA3-095C78D638CF}" presName="rect3ChTx" presStyleLbl="alignAcc1" presStyleIdx="2" presStyleCnt="3" custScaleX="105229" custLinFactNeighborX="-3385" custLinFactNeighborY="3582">
        <dgm:presLayoutVars>
          <dgm:bulletEnabled val="1"/>
        </dgm:presLayoutVars>
      </dgm:prSet>
      <dgm:spPr/>
      <dgm:t>
        <a:bodyPr/>
        <a:lstStyle/>
        <a:p>
          <a:endParaRPr lang="ru-RU"/>
        </a:p>
      </dgm:t>
    </dgm:pt>
  </dgm:ptLst>
  <dgm:cxnLst>
    <dgm:cxn modelId="{009331C7-454C-4E3C-92BB-F2D30C33CD44}" type="presOf" srcId="{1A7FB59B-541D-4E9D-93B1-1C47370527F2}" destId="{A0A5EC49-9FD3-4B90-9CF0-4D1C1799B01B}" srcOrd="0" destOrd="2" presId="urn:microsoft.com/office/officeart/2005/8/layout/target3"/>
    <dgm:cxn modelId="{95EC036A-76B1-483D-BD23-9722FFF57056}" srcId="{605EAE79-2703-4ADC-B7EB-62263DC4E9D3}" destId="{3B06CD13-493A-450A-A6F3-DE0AE507DB63}" srcOrd="1" destOrd="0" parTransId="{BE955CF0-A324-49A6-9CD5-F58E302365EB}" sibTransId="{4EB4E462-40FA-431F-9C61-8CD03A38E238}"/>
    <dgm:cxn modelId="{023DCFEA-A17F-466D-9DBB-F89A121349BE}" srcId="{DBB88674-16E2-4EB5-BE2F-400219D635BF}" destId="{FBF570CA-787C-4835-BAD8-EAE055EAE2C8}" srcOrd="0" destOrd="0" parTransId="{FE887261-7EB8-4997-A132-6C582F656461}" sibTransId="{99A04225-486E-47E5-88A9-E894DCCD7AE3}"/>
    <dgm:cxn modelId="{92102AE4-B697-4F12-8471-4BBBF62B8E10}" type="presOf" srcId="{605EAE79-2703-4ADC-B7EB-62263DC4E9D3}" destId="{9F4A127D-B1BF-4723-A4B3-E0F8BAB95B65}" srcOrd="0" destOrd="0" presId="urn:microsoft.com/office/officeart/2005/8/layout/target3"/>
    <dgm:cxn modelId="{476697C0-D000-4ABB-84B9-DD512B52FF2C}" type="presOf" srcId="{A9881966-01F3-441F-973A-78ACEE28FB26}" destId="{A0A5EC49-9FD3-4B90-9CF0-4D1C1799B01B}" srcOrd="0" destOrd="3" presId="urn:microsoft.com/office/officeart/2005/8/layout/target3"/>
    <dgm:cxn modelId="{F3AC25C2-40E3-419A-A666-6FD2CA8786BF}" srcId="{9F1762EB-4AE5-4377-BEA3-095C78D638CF}" destId="{A9881966-01F3-441F-973A-78ACEE28FB26}" srcOrd="3" destOrd="0" parTransId="{09BA7400-7659-4B9D-92F6-41B0C8E45715}" sibTransId="{2F7F937E-36D8-439E-BFBA-E09628F15546}"/>
    <dgm:cxn modelId="{C5162851-520F-49BF-A0DF-0A5753DD311F}" srcId="{605EAE79-2703-4ADC-B7EB-62263DC4E9D3}" destId="{DBB88674-16E2-4EB5-BE2F-400219D635BF}" srcOrd="0" destOrd="0" parTransId="{DBD788BD-814B-4133-8355-1A64130FA72B}" sibTransId="{E92085E8-9634-4861-911A-A9F7F66243F5}"/>
    <dgm:cxn modelId="{24CC610B-AFB0-4451-BF55-9CECC5DB5075}" type="presOf" srcId="{CDE4BC5C-DFB8-484C-89F2-1DB93F4E8AAD}" destId="{A0A5EC49-9FD3-4B90-9CF0-4D1C1799B01B}" srcOrd="0" destOrd="1" presId="urn:microsoft.com/office/officeart/2005/8/layout/target3"/>
    <dgm:cxn modelId="{C67AFCB6-DA2F-4254-8F92-957F9F370472}" type="presOf" srcId="{9F1762EB-4AE5-4377-BEA3-095C78D638CF}" destId="{53CB69D3-87B8-4FC9-BD61-EFA3D76CA1A9}" srcOrd="1" destOrd="0" presId="urn:microsoft.com/office/officeart/2005/8/layout/target3"/>
    <dgm:cxn modelId="{2D1FCD1B-53C9-4522-82AB-1FE2209B7BDD}" type="presOf" srcId="{460CDE1C-53F8-4E09-98BA-D57848163943}" destId="{D5377629-9CC8-4C9E-8A62-2C1C9E17FC1F}" srcOrd="0" destOrd="0" presId="urn:microsoft.com/office/officeart/2005/8/layout/target3"/>
    <dgm:cxn modelId="{BC4A125E-D5C1-4DDC-882F-3347C27BA75E}" srcId="{9F1762EB-4AE5-4377-BEA3-095C78D638CF}" destId="{06A1947D-AE75-4639-9A53-E140A2EDC96F}" srcOrd="4" destOrd="0" parTransId="{3CC45892-6C2D-4429-AC98-5AB27D828CF0}" sibTransId="{5B2DE730-3D84-4F64-956B-C1EA8C691490}"/>
    <dgm:cxn modelId="{8B83782A-3839-44CE-A740-600EA697B8BC}" type="presOf" srcId="{3B06CD13-493A-450A-A6F3-DE0AE507DB63}" destId="{2FB9E7FE-02C7-4E2C-A8F2-0BED6EDE6ADD}" srcOrd="0" destOrd="0" presId="urn:microsoft.com/office/officeart/2005/8/layout/target3"/>
    <dgm:cxn modelId="{EE1C6079-905F-440F-93F6-5E3E91BA0514}" type="presOf" srcId="{3B06CD13-493A-450A-A6F3-DE0AE507DB63}" destId="{035CA16D-BDFD-4714-B124-32F764AA6D7E}" srcOrd="1" destOrd="0" presId="urn:microsoft.com/office/officeart/2005/8/layout/target3"/>
    <dgm:cxn modelId="{424C4423-46CB-474D-9625-C66A4D7A8C1E}" type="presOf" srcId="{DBB88674-16E2-4EB5-BE2F-400219D635BF}" destId="{6BFB9C65-A393-4081-B08A-E691333EBA3C}" srcOrd="0" destOrd="0" presId="urn:microsoft.com/office/officeart/2005/8/layout/target3"/>
    <dgm:cxn modelId="{3AD23A58-B8FB-400E-8F9C-C93A14D7E4F8}" type="presOf" srcId="{FBF570CA-787C-4835-BAD8-EAE055EAE2C8}" destId="{920C896F-5EEB-49CA-B217-A2DD993E52AC}" srcOrd="0" destOrd="0" presId="urn:microsoft.com/office/officeart/2005/8/layout/target3"/>
    <dgm:cxn modelId="{9E5F5E86-E5B5-43CF-892C-2720B3CAC792}" srcId="{9F1762EB-4AE5-4377-BEA3-095C78D638CF}" destId="{CDE4BC5C-DFB8-484C-89F2-1DB93F4E8AAD}" srcOrd="1" destOrd="0" parTransId="{1D4BDB0E-3A53-4AA9-AEDA-F34447DF1B29}" sibTransId="{61E51C06-23E5-4546-9E02-DF591F9CFC35}"/>
    <dgm:cxn modelId="{39770B57-A9CC-4DD0-968E-95010916CFFA}" srcId="{9F1762EB-4AE5-4377-BEA3-095C78D638CF}" destId="{1A7FB59B-541D-4E9D-93B1-1C47370527F2}" srcOrd="2" destOrd="0" parTransId="{5D9D18D3-6ADC-4C78-A836-96B51E08CED6}" sibTransId="{CCC8D3C1-8845-4165-BC67-B0685DFDEBAC}"/>
    <dgm:cxn modelId="{842574E3-75C6-4277-858E-E9AA0779B6EC}" type="presOf" srcId="{9F1762EB-4AE5-4377-BEA3-095C78D638CF}" destId="{B079027F-9757-4385-9957-81B610C183F3}" srcOrd="0" destOrd="0" presId="urn:microsoft.com/office/officeart/2005/8/layout/target3"/>
    <dgm:cxn modelId="{C360B319-C61D-4E21-AA14-DC59D484378B}" srcId="{9F1762EB-4AE5-4377-BEA3-095C78D638CF}" destId="{769EB22B-143A-4DF5-A654-0283AD751894}" srcOrd="0" destOrd="0" parTransId="{D451D59A-7B83-4C99-B67B-A63A0D6AF690}" sibTransId="{28CD4D6B-F53B-4624-B2EA-D4023A38853D}"/>
    <dgm:cxn modelId="{C8114FB7-50E6-4243-8EAC-5A9BB0D6E5BC}" type="presOf" srcId="{769EB22B-143A-4DF5-A654-0283AD751894}" destId="{A0A5EC49-9FD3-4B90-9CF0-4D1C1799B01B}" srcOrd="0" destOrd="0" presId="urn:microsoft.com/office/officeart/2005/8/layout/target3"/>
    <dgm:cxn modelId="{77F4F141-1361-4E6A-AA83-5AE288E8E8CB}" type="presOf" srcId="{DBB88674-16E2-4EB5-BE2F-400219D635BF}" destId="{1B4079E9-0207-49D9-A826-B36D5462CAB4}" srcOrd="1" destOrd="0" presId="urn:microsoft.com/office/officeart/2005/8/layout/target3"/>
    <dgm:cxn modelId="{83EA0171-4E4E-4123-BA12-CC17100B20A9}" srcId="{3B06CD13-493A-450A-A6F3-DE0AE507DB63}" destId="{460CDE1C-53F8-4E09-98BA-D57848163943}" srcOrd="0" destOrd="0" parTransId="{30196EB0-81F8-4BFD-9326-E8DC7BAA6518}" sibTransId="{4E3E6F2E-120A-4EF4-9824-60DE63A92150}"/>
    <dgm:cxn modelId="{D4E41B9D-4022-4C67-8BD5-E70C035F707C}" type="presOf" srcId="{06A1947D-AE75-4639-9A53-E140A2EDC96F}" destId="{A0A5EC49-9FD3-4B90-9CF0-4D1C1799B01B}" srcOrd="0" destOrd="4" presId="urn:microsoft.com/office/officeart/2005/8/layout/target3"/>
    <dgm:cxn modelId="{A4FAE0DB-715C-48D9-9C85-5C398486AF8A}" srcId="{605EAE79-2703-4ADC-B7EB-62263DC4E9D3}" destId="{9F1762EB-4AE5-4377-BEA3-095C78D638CF}" srcOrd="2" destOrd="0" parTransId="{B2D90E7B-598C-48E2-914F-245A8D1CACB1}" sibTransId="{84F4512C-7C24-490E-A566-3DA809D61419}"/>
    <dgm:cxn modelId="{EBB87014-1683-4CB2-89FB-17FD4A320AD9}" type="presParOf" srcId="{9F4A127D-B1BF-4723-A4B3-E0F8BAB95B65}" destId="{CB89F6D3-068B-45A2-9E68-DC048E0CD3CA}" srcOrd="0" destOrd="0" presId="urn:microsoft.com/office/officeart/2005/8/layout/target3"/>
    <dgm:cxn modelId="{55CB48D3-D894-4D21-886A-BC7DD2B0DE4A}" type="presParOf" srcId="{9F4A127D-B1BF-4723-A4B3-E0F8BAB95B65}" destId="{765CA474-02FC-4931-A693-A13C2AB88C90}" srcOrd="1" destOrd="0" presId="urn:microsoft.com/office/officeart/2005/8/layout/target3"/>
    <dgm:cxn modelId="{B824CB76-E903-4B16-8A80-417BC29F62E5}" type="presParOf" srcId="{9F4A127D-B1BF-4723-A4B3-E0F8BAB95B65}" destId="{6BFB9C65-A393-4081-B08A-E691333EBA3C}" srcOrd="2" destOrd="0" presId="urn:microsoft.com/office/officeart/2005/8/layout/target3"/>
    <dgm:cxn modelId="{2E6684C8-0283-41DC-9EDF-7DEE280C26EE}" type="presParOf" srcId="{9F4A127D-B1BF-4723-A4B3-E0F8BAB95B65}" destId="{05697CCD-B04D-4D73-A022-2CD4D523F7C2}" srcOrd="3" destOrd="0" presId="urn:microsoft.com/office/officeart/2005/8/layout/target3"/>
    <dgm:cxn modelId="{B2F8DA36-77A7-4065-B8CA-CACA82553A65}" type="presParOf" srcId="{9F4A127D-B1BF-4723-A4B3-E0F8BAB95B65}" destId="{F26A5227-A392-48D4-9EC1-03C59F01ADE8}" srcOrd="4" destOrd="0" presId="urn:microsoft.com/office/officeart/2005/8/layout/target3"/>
    <dgm:cxn modelId="{1FB97C0D-38D5-4C95-A1AF-7A0F617C94C8}" type="presParOf" srcId="{9F4A127D-B1BF-4723-A4B3-E0F8BAB95B65}" destId="{2FB9E7FE-02C7-4E2C-A8F2-0BED6EDE6ADD}" srcOrd="5" destOrd="0" presId="urn:microsoft.com/office/officeart/2005/8/layout/target3"/>
    <dgm:cxn modelId="{A3A960D9-6742-4068-9765-0732F469515E}" type="presParOf" srcId="{9F4A127D-B1BF-4723-A4B3-E0F8BAB95B65}" destId="{F6DB7B3A-B53C-4542-BAB1-0058E038B170}" srcOrd="6" destOrd="0" presId="urn:microsoft.com/office/officeart/2005/8/layout/target3"/>
    <dgm:cxn modelId="{55C63DBF-8749-4A86-926F-8ADF1F60A7C3}" type="presParOf" srcId="{9F4A127D-B1BF-4723-A4B3-E0F8BAB95B65}" destId="{B0A503B8-A3DB-4B53-9876-401BEA735358}" srcOrd="7" destOrd="0" presId="urn:microsoft.com/office/officeart/2005/8/layout/target3"/>
    <dgm:cxn modelId="{7DA3C1F8-EFC7-4EC4-91FF-182936372D44}" type="presParOf" srcId="{9F4A127D-B1BF-4723-A4B3-E0F8BAB95B65}" destId="{B079027F-9757-4385-9957-81B610C183F3}" srcOrd="8" destOrd="0" presId="urn:microsoft.com/office/officeart/2005/8/layout/target3"/>
    <dgm:cxn modelId="{DCF0BDA2-0E05-4DE3-A493-3D9631628A97}" type="presParOf" srcId="{9F4A127D-B1BF-4723-A4B3-E0F8BAB95B65}" destId="{1B4079E9-0207-49D9-A826-B36D5462CAB4}" srcOrd="9" destOrd="0" presId="urn:microsoft.com/office/officeart/2005/8/layout/target3"/>
    <dgm:cxn modelId="{15F3D6F6-E903-4EC8-A279-1ED814CFFC15}" type="presParOf" srcId="{9F4A127D-B1BF-4723-A4B3-E0F8BAB95B65}" destId="{920C896F-5EEB-49CA-B217-A2DD993E52AC}" srcOrd="10" destOrd="0" presId="urn:microsoft.com/office/officeart/2005/8/layout/target3"/>
    <dgm:cxn modelId="{F077799B-B17A-467B-BABE-222560A5EC3A}" type="presParOf" srcId="{9F4A127D-B1BF-4723-A4B3-E0F8BAB95B65}" destId="{035CA16D-BDFD-4714-B124-32F764AA6D7E}" srcOrd="11" destOrd="0" presId="urn:microsoft.com/office/officeart/2005/8/layout/target3"/>
    <dgm:cxn modelId="{C8E1730E-EBB0-4D69-9328-F54FD51660DF}" type="presParOf" srcId="{9F4A127D-B1BF-4723-A4B3-E0F8BAB95B65}" destId="{D5377629-9CC8-4C9E-8A62-2C1C9E17FC1F}" srcOrd="12" destOrd="0" presId="urn:microsoft.com/office/officeart/2005/8/layout/target3"/>
    <dgm:cxn modelId="{E8038CD1-286E-46B7-BDED-F21C8A272EDE}" type="presParOf" srcId="{9F4A127D-B1BF-4723-A4B3-E0F8BAB95B65}" destId="{53CB69D3-87B8-4FC9-BD61-EFA3D76CA1A9}" srcOrd="13" destOrd="0" presId="urn:microsoft.com/office/officeart/2005/8/layout/target3"/>
    <dgm:cxn modelId="{DF710523-7D03-491F-88E6-B8CC5F290173}" type="presParOf" srcId="{9F4A127D-B1BF-4723-A4B3-E0F8BAB95B65}" destId="{A0A5EC49-9FD3-4B90-9CF0-4D1C1799B01B}"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563F5C5-45B6-4186-8CF4-21FDE25C668D}" type="doc">
      <dgm:prSet loTypeId="urn:microsoft.com/office/officeart/2005/8/layout/chevron2" loCatId="list" qsTypeId="urn:microsoft.com/office/officeart/2005/8/quickstyle/3d1" qsCatId="3D" csTypeId="urn:microsoft.com/office/officeart/2005/8/colors/colorful2" csCatId="colorful" phldr="1"/>
      <dgm:spPr/>
      <dgm:t>
        <a:bodyPr/>
        <a:lstStyle/>
        <a:p>
          <a:endParaRPr lang="ru-RU"/>
        </a:p>
      </dgm:t>
    </dgm:pt>
    <dgm:pt modelId="{64692416-574F-480E-A4CC-D20C0599E27F}">
      <dgm:prSet phldrT="[Текст]"/>
      <dgm:spPr/>
      <dgm:t>
        <a:bodyPr/>
        <a:lstStyle/>
        <a:p>
          <a:r>
            <a:rPr lang="ru-RU" b="1" i="0" dirty="0" smtClean="0">
              <a:ln/>
              <a:solidFill>
                <a:srgbClr val="FFFF00"/>
              </a:solidFill>
            </a:rPr>
            <a:t>Рабочие профессии</a:t>
          </a:r>
          <a:endParaRPr lang="ru-RU" b="1" i="0" dirty="0">
            <a:ln/>
            <a:solidFill>
              <a:srgbClr val="FFFF00"/>
            </a:solidFill>
          </a:endParaRPr>
        </a:p>
      </dgm:t>
    </dgm:pt>
    <dgm:pt modelId="{31A4AD1B-2FAB-4641-B593-6A256BC573D2}" type="parTrans" cxnId="{F844AD01-9C95-46B0-B6C4-45D0DE1142B4}">
      <dgm:prSet/>
      <dgm:spPr/>
      <dgm:t>
        <a:bodyPr/>
        <a:lstStyle/>
        <a:p>
          <a:endParaRPr lang="ru-RU"/>
        </a:p>
      </dgm:t>
    </dgm:pt>
    <dgm:pt modelId="{AD9C3099-9C3E-4BA8-8831-EB33E136B6BF}" type="sibTrans" cxnId="{F844AD01-9C95-46B0-B6C4-45D0DE1142B4}">
      <dgm:prSet/>
      <dgm:spPr/>
      <dgm:t>
        <a:bodyPr/>
        <a:lstStyle/>
        <a:p>
          <a:endParaRPr lang="ru-RU"/>
        </a:p>
      </dgm:t>
    </dgm:pt>
    <dgm:pt modelId="{CECB9CAA-A085-42CF-AC05-67E24AF46C72}">
      <dgm:prSet phldrT="[Текст]" custT="1"/>
      <dgm:spPr/>
      <dgm:t>
        <a:bodyPr/>
        <a:lstStyle/>
        <a:p>
          <a:endParaRPr lang="ru-RU" sz="1400" b="1" dirty="0">
            <a:solidFill>
              <a:srgbClr val="0000FF"/>
            </a:solidFill>
            <a:latin typeface="Times New Roman" pitchFamily="18" charset="0"/>
            <a:cs typeface="Times New Roman" pitchFamily="18" charset="0"/>
          </a:endParaRPr>
        </a:p>
      </dgm:t>
    </dgm:pt>
    <dgm:pt modelId="{3411CCAA-8A32-4F62-82D0-6598BBE6420C}" type="parTrans" cxnId="{3F951627-32AA-4683-9558-CCE7B97DE3AA}">
      <dgm:prSet/>
      <dgm:spPr/>
      <dgm:t>
        <a:bodyPr/>
        <a:lstStyle/>
        <a:p>
          <a:endParaRPr lang="ru-RU"/>
        </a:p>
      </dgm:t>
    </dgm:pt>
    <dgm:pt modelId="{C80C04FD-A9F6-493B-A1F9-AAA79668B1AA}" type="sibTrans" cxnId="{3F951627-32AA-4683-9558-CCE7B97DE3AA}">
      <dgm:prSet/>
      <dgm:spPr/>
      <dgm:t>
        <a:bodyPr/>
        <a:lstStyle/>
        <a:p>
          <a:endParaRPr lang="ru-RU"/>
        </a:p>
      </dgm:t>
    </dgm:pt>
    <dgm:pt modelId="{83A67295-B986-40BF-B8CA-A8F50A301BAD}">
      <dgm:prSet phldrT="[Текст]" custT="1"/>
      <dgm:spPr/>
      <dgm:t>
        <a:bodyPr/>
        <a:lstStyle/>
        <a:p>
          <a:endParaRPr lang="ru-RU" sz="1400" dirty="0"/>
        </a:p>
      </dgm:t>
    </dgm:pt>
    <dgm:pt modelId="{0455E0EE-6F4B-4BC7-AEAD-81DCAD82DF98}" type="parTrans" cxnId="{A1940019-F6BF-41E5-B6B5-81BCD6283094}">
      <dgm:prSet/>
      <dgm:spPr/>
      <dgm:t>
        <a:bodyPr/>
        <a:lstStyle/>
        <a:p>
          <a:endParaRPr lang="ru-RU"/>
        </a:p>
      </dgm:t>
    </dgm:pt>
    <dgm:pt modelId="{8DC60E30-563B-4234-8020-9C4C7BE0FEAF}" type="sibTrans" cxnId="{A1940019-F6BF-41E5-B6B5-81BCD6283094}">
      <dgm:prSet/>
      <dgm:spPr/>
      <dgm:t>
        <a:bodyPr/>
        <a:lstStyle/>
        <a:p>
          <a:endParaRPr lang="ru-RU"/>
        </a:p>
      </dgm:t>
    </dgm:pt>
    <dgm:pt modelId="{15CF6F5B-E4EF-4C1B-A213-47B2ABBFF802}">
      <dgm:prSet phldrT="[Текст]" custT="1"/>
      <dgm:spPr/>
      <dgm:t>
        <a:bodyPr/>
        <a:lstStyle/>
        <a:p>
          <a:endParaRPr lang="ru-RU" sz="2800" b="1" dirty="0">
            <a:solidFill>
              <a:srgbClr val="0000FF"/>
            </a:solidFill>
            <a:latin typeface="Times New Roman" pitchFamily="18" charset="0"/>
            <a:cs typeface="Times New Roman" pitchFamily="18" charset="0"/>
          </a:endParaRPr>
        </a:p>
      </dgm:t>
    </dgm:pt>
    <dgm:pt modelId="{8D7FCAAD-127C-4BB2-9A44-E4BF13795BEC}" type="parTrans" cxnId="{CCC649FA-E33D-4CA4-8660-9EF2166076A0}">
      <dgm:prSet/>
      <dgm:spPr/>
      <dgm:t>
        <a:bodyPr/>
        <a:lstStyle/>
        <a:p>
          <a:endParaRPr lang="ru-RU"/>
        </a:p>
      </dgm:t>
    </dgm:pt>
    <dgm:pt modelId="{FAFEF357-E4D3-439F-970F-66F159F4EFD7}" type="sibTrans" cxnId="{CCC649FA-E33D-4CA4-8660-9EF2166076A0}">
      <dgm:prSet/>
      <dgm:spPr/>
      <dgm:t>
        <a:bodyPr/>
        <a:lstStyle/>
        <a:p>
          <a:endParaRPr lang="ru-RU"/>
        </a:p>
      </dgm:t>
    </dgm:pt>
    <dgm:pt modelId="{552B6747-4927-4349-B311-CC1C9F5B5F24}">
      <dgm:prSet phldrT="[Текст]" custT="1"/>
      <dgm:spPr/>
      <dgm:t>
        <a:bodyPr/>
        <a:lstStyle/>
        <a:p>
          <a:endParaRPr lang="ru-RU" sz="2800" dirty="0"/>
        </a:p>
      </dgm:t>
    </dgm:pt>
    <dgm:pt modelId="{08822062-0C95-44FB-A1B4-6747962E7146}" type="parTrans" cxnId="{5FA64457-EC83-4DFB-8F14-4553267350C6}">
      <dgm:prSet/>
      <dgm:spPr/>
      <dgm:t>
        <a:bodyPr/>
        <a:lstStyle/>
        <a:p>
          <a:endParaRPr lang="ru-RU"/>
        </a:p>
      </dgm:t>
    </dgm:pt>
    <dgm:pt modelId="{98393664-B9FA-4F68-B3A0-02090DA23FC7}" type="sibTrans" cxnId="{5FA64457-EC83-4DFB-8F14-4553267350C6}">
      <dgm:prSet/>
      <dgm:spPr/>
      <dgm:t>
        <a:bodyPr/>
        <a:lstStyle/>
        <a:p>
          <a:endParaRPr lang="ru-RU"/>
        </a:p>
      </dgm:t>
    </dgm:pt>
    <dgm:pt modelId="{040FF14A-C2C2-4CC2-B613-148B26CF3BEF}">
      <dgm:prSet custT="1"/>
      <dgm:spPr/>
      <dgm:t>
        <a:bodyPr/>
        <a:lstStyle/>
        <a:p>
          <a:r>
            <a:rPr lang="ru-RU" sz="1800" dirty="0" smtClean="0">
              <a:solidFill>
                <a:srgbClr val="FF0000"/>
              </a:solidFill>
              <a:latin typeface="Times New Roman" panose="02020603050405020304" pitchFamily="18" charset="0"/>
              <a:cs typeface="Times New Roman" panose="02020603050405020304" pitchFamily="18" charset="0"/>
            </a:rPr>
            <a:t>Технолог;</a:t>
          </a:r>
          <a:endParaRPr lang="ru-RU" sz="1800" dirty="0">
            <a:solidFill>
              <a:srgbClr val="FF0000"/>
            </a:solidFill>
            <a:latin typeface="Times New Roman" panose="02020603050405020304" pitchFamily="18" charset="0"/>
            <a:cs typeface="Times New Roman" panose="02020603050405020304" pitchFamily="18" charset="0"/>
          </a:endParaRPr>
        </a:p>
      </dgm:t>
    </dgm:pt>
    <dgm:pt modelId="{FD7B2388-EA6E-4423-82DB-0FD07F3576FD}" type="parTrans" cxnId="{C627E401-94CE-465D-8900-2CD03CA57C39}">
      <dgm:prSet/>
      <dgm:spPr/>
      <dgm:t>
        <a:bodyPr/>
        <a:lstStyle/>
        <a:p>
          <a:endParaRPr lang="ru-RU"/>
        </a:p>
      </dgm:t>
    </dgm:pt>
    <dgm:pt modelId="{A3A49202-051B-495E-949C-FE494D60505F}" type="sibTrans" cxnId="{C627E401-94CE-465D-8900-2CD03CA57C39}">
      <dgm:prSet/>
      <dgm:spPr/>
      <dgm:t>
        <a:bodyPr/>
        <a:lstStyle/>
        <a:p>
          <a:endParaRPr lang="ru-RU"/>
        </a:p>
      </dgm:t>
    </dgm:pt>
    <dgm:pt modelId="{A0E90B8E-856C-43D2-AD2A-56E7374CBABE}">
      <dgm:prSet custT="1"/>
      <dgm:spPr/>
      <dgm:t>
        <a:bodyPr/>
        <a:lstStyle/>
        <a:p>
          <a:endParaRPr lang="ru-RU" sz="1800" dirty="0"/>
        </a:p>
      </dgm:t>
    </dgm:pt>
    <dgm:pt modelId="{315EE47A-6891-4F93-B958-5C3C3ECED19D}" type="parTrans" cxnId="{576A5F38-4883-4B22-9C9A-92D8D271FB65}">
      <dgm:prSet/>
      <dgm:spPr/>
      <dgm:t>
        <a:bodyPr/>
        <a:lstStyle/>
        <a:p>
          <a:endParaRPr lang="ru-RU"/>
        </a:p>
      </dgm:t>
    </dgm:pt>
    <dgm:pt modelId="{2CAC36D8-AC29-428E-BA78-701BF648F7DC}" type="sibTrans" cxnId="{576A5F38-4883-4B22-9C9A-92D8D271FB65}">
      <dgm:prSet/>
      <dgm:spPr/>
      <dgm:t>
        <a:bodyPr/>
        <a:lstStyle/>
        <a:p>
          <a:endParaRPr lang="ru-RU"/>
        </a:p>
      </dgm:t>
    </dgm:pt>
    <dgm:pt modelId="{48B7EF1D-893B-46BE-9974-70C2F23FF910}">
      <dgm:prSet custT="1"/>
      <dgm:spPr/>
      <dgm:t>
        <a:bodyPr/>
        <a:lstStyle/>
        <a:p>
          <a:endParaRPr lang="ru-RU" sz="1800" dirty="0"/>
        </a:p>
      </dgm:t>
    </dgm:pt>
    <dgm:pt modelId="{3A843251-06A9-429B-8006-B946015BF9B0}" type="parTrans" cxnId="{69B14853-46D5-403A-AB17-BDB0C947BD41}">
      <dgm:prSet/>
      <dgm:spPr/>
      <dgm:t>
        <a:bodyPr/>
        <a:lstStyle/>
        <a:p>
          <a:endParaRPr lang="ru-RU"/>
        </a:p>
      </dgm:t>
    </dgm:pt>
    <dgm:pt modelId="{4A7CD187-8F37-4425-9BF9-1E2C5FF7415D}" type="sibTrans" cxnId="{69B14853-46D5-403A-AB17-BDB0C947BD41}">
      <dgm:prSet/>
      <dgm:spPr/>
      <dgm:t>
        <a:bodyPr/>
        <a:lstStyle/>
        <a:p>
          <a:endParaRPr lang="ru-RU"/>
        </a:p>
      </dgm:t>
    </dgm:pt>
    <dgm:pt modelId="{5B4BE19F-5324-46D5-8A37-26011A5D336A}">
      <dgm:prSet custT="1"/>
      <dgm:spPr/>
      <dgm:t>
        <a:bodyPr/>
        <a:lstStyle/>
        <a:p>
          <a:r>
            <a:rPr lang="ru-RU" sz="1800" dirty="0" smtClean="0">
              <a:solidFill>
                <a:srgbClr val="FF0000"/>
              </a:solidFill>
              <a:latin typeface="Times New Roman" panose="02020603050405020304" pitchFamily="18" charset="0"/>
              <a:cs typeface="Times New Roman" panose="02020603050405020304" pitchFamily="18" charset="0"/>
            </a:rPr>
            <a:t>Заготовитель сырья, продукции;</a:t>
          </a:r>
          <a:endParaRPr lang="ru-RU" sz="1800" dirty="0">
            <a:solidFill>
              <a:srgbClr val="FF0000"/>
            </a:solidFill>
            <a:latin typeface="Times New Roman" panose="02020603050405020304" pitchFamily="18" charset="0"/>
            <a:cs typeface="Times New Roman" panose="02020603050405020304" pitchFamily="18" charset="0"/>
          </a:endParaRPr>
        </a:p>
      </dgm:t>
    </dgm:pt>
    <dgm:pt modelId="{F2540F65-AB26-44AF-B697-6E16A7F7BFAB}" type="parTrans" cxnId="{23D1FB14-C315-47BB-B05A-FC0497FA5D96}">
      <dgm:prSet/>
      <dgm:spPr/>
      <dgm:t>
        <a:bodyPr/>
        <a:lstStyle/>
        <a:p>
          <a:endParaRPr lang="ru-RU"/>
        </a:p>
      </dgm:t>
    </dgm:pt>
    <dgm:pt modelId="{9E022644-DCA8-48FE-924C-DD0334D3F833}" type="sibTrans" cxnId="{23D1FB14-C315-47BB-B05A-FC0497FA5D96}">
      <dgm:prSet/>
      <dgm:spPr/>
      <dgm:t>
        <a:bodyPr/>
        <a:lstStyle/>
        <a:p>
          <a:endParaRPr lang="ru-RU"/>
        </a:p>
      </dgm:t>
    </dgm:pt>
    <dgm:pt modelId="{B46DEE76-E925-4FF3-A46A-5DD38B5CCF57}">
      <dgm:prSet custT="1"/>
      <dgm:spPr/>
      <dgm:t>
        <a:bodyPr/>
        <a:lstStyle/>
        <a:p>
          <a:r>
            <a:rPr lang="ru-RU" sz="1800" dirty="0" smtClean="0">
              <a:solidFill>
                <a:srgbClr val="FF0000"/>
              </a:solidFill>
              <a:latin typeface="Times New Roman" panose="02020603050405020304" pitchFamily="18" charset="0"/>
              <a:cs typeface="Times New Roman" panose="02020603050405020304" pitchFamily="18" charset="0"/>
            </a:rPr>
            <a:t>Специалист переработки на предприятиях любого уровня</a:t>
          </a:r>
          <a:endParaRPr lang="ru-RU" sz="1800" dirty="0">
            <a:solidFill>
              <a:srgbClr val="FF0000"/>
            </a:solidFill>
            <a:latin typeface="Times New Roman" panose="02020603050405020304" pitchFamily="18" charset="0"/>
            <a:cs typeface="Times New Roman" panose="02020603050405020304" pitchFamily="18" charset="0"/>
          </a:endParaRPr>
        </a:p>
      </dgm:t>
    </dgm:pt>
    <dgm:pt modelId="{09257A63-31BB-4A0D-9E8B-74B87375BCD0}" type="parTrans" cxnId="{2B631986-6A8D-46AD-B0EF-B104A24F2662}">
      <dgm:prSet/>
      <dgm:spPr/>
      <dgm:t>
        <a:bodyPr/>
        <a:lstStyle/>
        <a:p>
          <a:endParaRPr lang="ru-RU"/>
        </a:p>
      </dgm:t>
    </dgm:pt>
    <dgm:pt modelId="{30ECF70A-99FE-4086-855E-23BF2E94E7A0}" type="sibTrans" cxnId="{2B631986-6A8D-46AD-B0EF-B104A24F2662}">
      <dgm:prSet/>
      <dgm:spPr/>
      <dgm:t>
        <a:bodyPr/>
        <a:lstStyle/>
        <a:p>
          <a:endParaRPr lang="ru-RU"/>
        </a:p>
      </dgm:t>
    </dgm:pt>
    <dgm:pt modelId="{265C784F-58F6-4DC6-B622-C516AB049A52}" type="pres">
      <dgm:prSet presAssocID="{C563F5C5-45B6-4186-8CF4-21FDE25C668D}" presName="linearFlow" presStyleCnt="0">
        <dgm:presLayoutVars>
          <dgm:dir/>
          <dgm:animLvl val="lvl"/>
          <dgm:resizeHandles val="exact"/>
        </dgm:presLayoutVars>
      </dgm:prSet>
      <dgm:spPr/>
      <dgm:t>
        <a:bodyPr/>
        <a:lstStyle/>
        <a:p>
          <a:endParaRPr lang="ru-RU"/>
        </a:p>
      </dgm:t>
    </dgm:pt>
    <dgm:pt modelId="{C0475C9F-9179-432A-B868-6EDC52B7FE19}" type="pres">
      <dgm:prSet presAssocID="{64692416-574F-480E-A4CC-D20C0599E27F}" presName="composite" presStyleCnt="0"/>
      <dgm:spPr/>
    </dgm:pt>
    <dgm:pt modelId="{2CBD9D8B-4CEC-4328-9DF2-88EB86BE7AB5}" type="pres">
      <dgm:prSet presAssocID="{64692416-574F-480E-A4CC-D20C0599E27F}" presName="parentText" presStyleLbl="alignNode1" presStyleIdx="0" presStyleCnt="1" custScaleY="107225" custLinFactNeighborX="-683" custLinFactNeighborY="514">
        <dgm:presLayoutVars>
          <dgm:chMax val="1"/>
          <dgm:bulletEnabled val="1"/>
        </dgm:presLayoutVars>
      </dgm:prSet>
      <dgm:spPr/>
      <dgm:t>
        <a:bodyPr/>
        <a:lstStyle/>
        <a:p>
          <a:endParaRPr lang="ru-RU"/>
        </a:p>
      </dgm:t>
    </dgm:pt>
    <dgm:pt modelId="{82373848-1064-4B00-8EE1-F57B2665404E}" type="pres">
      <dgm:prSet presAssocID="{64692416-574F-480E-A4CC-D20C0599E27F}" presName="descendantText" presStyleLbl="alignAcc1" presStyleIdx="0" presStyleCnt="1" custScaleX="94450" custScaleY="174880" custLinFactNeighborX="-1259" custLinFactNeighborY="3225">
        <dgm:presLayoutVars>
          <dgm:bulletEnabled val="1"/>
        </dgm:presLayoutVars>
      </dgm:prSet>
      <dgm:spPr/>
      <dgm:t>
        <a:bodyPr/>
        <a:lstStyle/>
        <a:p>
          <a:endParaRPr lang="ru-RU"/>
        </a:p>
      </dgm:t>
    </dgm:pt>
  </dgm:ptLst>
  <dgm:cxnLst>
    <dgm:cxn modelId="{3F951627-32AA-4683-9558-CCE7B97DE3AA}" srcId="{64692416-574F-480E-A4CC-D20C0599E27F}" destId="{CECB9CAA-A085-42CF-AC05-67E24AF46C72}" srcOrd="0" destOrd="0" parTransId="{3411CCAA-8A32-4F62-82D0-6598BBE6420C}" sibTransId="{C80C04FD-A9F6-493B-A1F9-AAA79668B1AA}"/>
    <dgm:cxn modelId="{4E29EBC9-24AF-42F7-A78D-5022822D5852}" type="presOf" srcId="{C563F5C5-45B6-4186-8CF4-21FDE25C668D}" destId="{265C784F-58F6-4DC6-B622-C516AB049A52}" srcOrd="0" destOrd="0" presId="urn:microsoft.com/office/officeart/2005/8/layout/chevron2"/>
    <dgm:cxn modelId="{AA48F20E-B9B6-4E54-A622-CF1AEAE4BD60}" type="presOf" srcId="{15CF6F5B-E4EF-4C1B-A213-47B2ABBFF802}" destId="{82373848-1064-4B00-8EE1-F57B2665404E}" srcOrd="0" destOrd="6" presId="urn:microsoft.com/office/officeart/2005/8/layout/chevron2"/>
    <dgm:cxn modelId="{76E3BE23-C14E-42B7-9A15-C6B7FCF305FE}" type="presOf" srcId="{64692416-574F-480E-A4CC-D20C0599E27F}" destId="{2CBD9D8B-4CEC-4328-9DF2-88EB86BE7AB5}" srcOrd="0" destOrd="0" presId="urn:microsoft.com/office/officeart/2005/8/layout/chevron2"/>
    <dgm:cxn modelId="{F426D553-0EC0-40F3-A52C-97076F19659E}" type="presOf" srcId="{83A67295-B986-40BF-B8CA-A8F50A301BAD}" destId="{82373848-1064-4B00-8EE1-F57B2665404E}" srcOrd="0" destOrd="8" presId="urn:microsoft.com/office/officeart/2005/8/layout/chevron2"/>
    <dgm:cxn modelId="{F844AD01-9C95-46B0-B6C4-45D0DE1142B4}" srcId="{C563F5C5-45B6-4186-8CF4-21FDE25C668D}" destId="{64692416-574F-480E-A4CC-D20C0599E27F}" srcOrd="0" destOrd="0" parTransId="{31A4AD1B-2FAB-4641-B593-6A256BC573D2}" sibTransId="{AD9C3099-9C3E-4BA8-8831-EB33E136B6BF}"/>
    <dgm:cxn modelId="{2B631986-6A8D-46AD-B0EF-B104A24F2662}" srcId="{64692416-574F-480E-A4CC-D20C0599E27F}" destId="{B46DEE76-E925-4FF3-A46A-5DD38B5CCF57}" srcOrd="5" destOrd="0" parTransId="{09257A63-31BB-4A0D-9E8B-74B87375BCD0}" sibTransId="{30ECF70A-99FE-4086-855E-23BF2E94E7A0}"/>
    <dgm:cxn modelId="{2227B5E4-F909-4174-A2A8-FD060D026BF3}" type="presOf" srcId="{B46DEE76-E925-4FF3-A46A-5DD38B5CCF57}" destId="{82373848-1064-4B00-8EE1-F57B2665404E}" srcOrd="0" destOrd="5" presId="urn:microsoft.com/office/officeart/2005/8/layout/chevron2"/>
    <dgm:cxn modelId="{C627E401-94CE-465D-8900-2CD03CA57C39}" srcId="{64692416-574F-480E-A4CC-D20C0599E27F}" destId="{040FF14A-C2C2-4CC2-B613-148B26CF3BEF}" srcOrd="3" destOrd="0" parTransId="{FD7B2388-EA6E-4423-82DB-0FD07F3576FD}" sibTransId="{A3A49202-051B-495E-949C-FE494D60505F}"/>
    <dgm:cxn modelId="{F87C124D-4839-491F-AB60-1B72CD46379A}" type="presOf" srcId="{5B4BE19F-5324-46D5-8A37-26011A5D336A}" destId="{82373848-1064-4B00-8EE1-F57B2665404E}" srcOrd="0" destOrd="4" presId="urn:microsoft.com/office/officeart/2005/8/layout/chevron2"/>
    <dgm:cxn modelId="{A1940019-F6BF-41E5-B6B5-81BCD6283094}" srcId="{64692416-574F-480E-A4CC-D20C0599E27F}" destId="{83A67295-B986-40BF-B8CA-A8F50A301BAD}" srcOrd="8" destOrd="0" parTransId="{0455E0EE-6F4B-4BC7-AEAD-81DCAD82DF98}" sibTransId="{8DC60E30-563B-4234-8020-9C4C7BE0FEAF}"/>
    <dgm:cxn modelId="{1F64D6CF-903F-4519-8168-FB0356FB0974}" type="presOf" srcId="{040FF14A-C2C2-4CC2-B613-148B26CF3BEF}" destId="{82373848-1064-4B00-8EE1-F57B2665404E}" srcOrd="0" destOrd="3" presId="urn:microsoft.com/office/officeart/2005/8/layout/chevron2"/>
    <dgm:cxn modelId="{53C212F2-F851-400B-BED2-4722742C60CD}" type="presOf" srcId="{A0E90B8E-856C-43D2-AD2A-56E7374CBABE}" destId="{82373848-1064-4B00-8EE1-F57B2665404E}" srcOrd="0" destOrd="1" presId="urn:microsoft.com/office/officeart/2005/8/layout/chevron2"/>
    <dgm:cxn modelId="{69B14853-46D5-403A-AB17-BDB0C947BD41}" srcId="{64692416-574F-480E-A4CC-D20C0599E27F}" destId="{48B7EF1D-893B-46BE-9974-70C2F23FF910}" srcOrd="2" destOrd="0" parTransId="{3A843251-06A9-429B-8006-B946015BF9B0}" sibTransId="{4A7CD187-8F37-4425-9BF9-1E2C5FF7415D}"/>
    <dgm:cxn modelId="{7C3936A3-38C4-4DAE-B5ED-1E270ADF91FD}" type="presOf" srcId="{CECB9CAA-A085-42CF-AC05-67E24AF46C72}" destId="{82373848-1064-4B00-8EE1-F57B2665404E}" srcOrd="0" destOrd="0" presId="urn:microsoft.com/office/officeart/2005/8/layout/chevron2"/>
    <dgm:cxn modelId="{576A5F38-4883-4B22-9C9A-92D8D271FB65}" srcId="{64692416-574F-480E-A4CC-D20C0599E27F}" destId="{A0E90B8E-856C-43D2-AD2A-56E7374CBABE}" srcOrd="1" destOrd="0" parTransId="{315EE47A-6891-4F93-B958-5C3C3ECED19D}" sibTransId="{2CAC36D8-AC29-428E-BA78-701BF648F7DC}"/>
    <dgm:cxn modelId="{5FA64457-EC83-4DFB-8F14-4553267350C6}" srcId="{64692416-574F-480E-A4CC-D20C0599E27F}" destId="{552B6747-4927-4349-B311-CC1C9F5B5F24}" srcOrd="7" destOrd="0" parTransId="{08822062-0C95-44FB-A1B4-6747962E7146}" sibTransId="{98393664-B9FA-4F68-B3A0-02090DA23FC7}"/>
    <dgm:cxn modelId="{23D1FB14-C315-47BB-B05A-FC0497FA5D96}" srcId="{64692416-574F-480E-A4CC-D20C0599E27F}" destId="{5B4BE19F-5324-46D5-8A37-26011A5D336A}" srcOrd="4" destOrd="0" parTransId="{F2540F65-AB26-44AF-B697-6E16A7F7BFAB}" sibTransId="{9E022644-DCA8-48FE-924C-DD0334D3F833}"/>
    <dgm:cxn modelId="{CCC649FA-E33D-4CA4-8660-9EF2166076A0}" srcId="{64692416-574F-480E-A4CC-D20C0599E27F}" destId="{15CF6F5B-E4EF-4C1B-A213-47B2ABBFF802}" srcOrd="6" destOrd="0" parTransId="{8D7FCAAD-127C-4BB2-9A44-E4BF13795BEC}" sibTransId="{FAFEF357-E4D3-439F-970F-66F159F4EFD7}"/>
    <dgm:cxn modelId="{8B602FAE-4C2E-41AF-9F24-7AE4A334DBD9}" type="presOf" srcId="{48B7EF1D-893B-46BE-9974-70C2F23FF910}" destId="{82373848-1064-4B00-8EE1-F57B2665404E}" srcOrd="0" destOrd="2" presId="urn:microsoft.com/office/officeart/2005/8/layout/chevron2"/>
    <dgm:cxn modelId="{DA07D475-84C9-4AFE-9B77-3A0B143FA84E}" type="presOf" srcId="{552B6747-4927-4349-B311-CC1C9F5B5F24}" destId="{82373848-1064-4B00-8EE1-F57B2665404E}" srcOrd="0" destOrd="7" presId="urn:microsoft.com/office/officeart/2005/8/layout/chevron2"/>
    <dgm:cxn modelId="{4DA73CF8-8198-4C00-8576-5E297B344F4B}" type="presParOf" srcId="{265C784F-58F6-4DC6-B622-C516AB049A52}" destId="{C0475C9F-9179-432A-B868-6EDC52B7FE19}" srcOrd="0" destOrd="0" presId="urn:microsoft.com/office/officeart/2005/8/layout/chevron2"/>
    <dgm:cxn modelId="{1A9FC8C3-38F9-4052-B3F5-33E6E61E009E}" type="presParOf" srcId="{C0475C9F-9179-432A-B868-6EDC52B7FE19}" destId="{2CBD9D8B-4CEC-4328-9DF2-88EB86BE7AB5}" srcOrd="0" destOrd="0" presId="urn:microsoft.com/office/officeart/2005/8/layout/chevron2"/>
    <dgm:cxn modelId="{AC5BDB4C-370D-4E42-919E-77D8B24443D1}" type="presParOf" srcId="{C0475C9F-9179-432A-B868-6EDC52B7FE19}" destId="{82373848-1064-4B00-8EE1-F57B2665404E}"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05EAE79-2703-4ADC-B7EB-62263DC4E9D3}" type="doc">
      <dgm:prSet loTypeId="urn:microsoft.com/office/officeart/2005/8/layout/target3" loCatId="list" qsTypeId="urn:microsoft.com/office/officeart/2005/8/quickstyle/3d1" qsCatId="3D" csTypeId="urn:microsoft.com/office/officeart/2005/8/colors/colorful2" csCatId="colorful" phldr="1"/>
      <dgm:spPr/>
      <dgm:t>
        <a:bodyPr/>
        <a:lstStyle/>
        <a:p>
          <a:endParaRPr lang="ru-RU"/>
        </a:p>
      </dgm:t>
    </dgm:pt>
    <dgm:pt modelId="{DBB88674-16E2-4EB5-BE2F-400219D635BF}">
      <dgm:prSet phldrT="[Текст]" custT="1"/>
      <dgm:spPr>
        <a:solidFill>
          <a:srgbClr val="00B0F0">
            <a:alpha val="90000"/>
          </a:srgbClr>
        </a:solidFill>
      </dgm:spPr>
      <dgm:t>
        <a:bodyPr/>
        <a:lstStyle/>
        <a:p>
          <a:pPr marL="0" indent="0"/>
          <a:r>
            <a:rPr lang="ru-RU" sz="2800" b="1" dirty="0" smtClean="0">
              <a:solidFill>
                <a:srgbClr val="FFFF00"/>
              </a:solidFill>
            </a:rPr>
            <a:t>Профессия</a:t>
          </a:r>
          <a:endParaRPr lang="ru-RU" sz="2800" dirty="0">
            <a:solidFill>
              <a:srgbClr val="FFFF00"/>
            </a:solidFill>
          </a:endParaRPr>
        </a:p>
      </dgm:t>
    </dgm:pt>
    <dgm:pt modelId="{DBD788BD-814B-4133-8355-1A64130FA72B}" type="parTrans" cxnId="{C5162851-520F-49BF-A0DF-0A5753DD311F}">
      <dgm:prSet/>
      <dgm:spPr/>
      <dgm:t>
        <a:bodyPr/>
        <a:lstStyle/>
        <a:p>
          <a:endParaRPr lang="ru-RU"/>
        </a:p>
      </dgm:t>
    </dgm:pt>
    <dgm:pt modelId="{E92085E8-9634-4861-911A-A9F7F66243F5}" type="sibTrans" cxnId="{C5162851-520F-49BF-A0DF-0A5753DD311F}">
      <dgm:prSet/>
      <dgm:spPr/>
      <dgm:t>
        <a:bodyPr/>
        <a:lstStyle/>
        <a:p>
          <a:endParaRPr lang="ru-RU"/>
        </a:p>
      </dgm:t>
    </dgm:pt>
    <dgm:pt modelId="{FBF570CA-787C-4835-BAD8-EAE055EAE2C8}">
      <dgm:prSet phldrT="[Текст]" custT="1"/>
      <dgm:spPr/>
      <dgm:t>
        <a:bodyPr/>
        <a:lstStyle/>
        <a:p>
          <a:pPr algn="ctr"/>
          <a:r>
            <a:rPr lang="ru-RU" sz="2200" b="1" dirty="0" smtClean="0">
              <a:solidFill>
                <a:schemeClr val="bg1"/>
              </a:solidFill>
              <a:effectLst/>
            </a:rPr>
            <a:t>Слесарь</a:t>
          </a:r>
          <a:endParaRPr lang="ru-RU" sz="2200" b="1" dirty="0">
            <a:solidFill>
              <a:schemeClr val="bg1"/>
            </a:solidFill>
            <a:effectLst/>
          </a:endParaRPr>
        </a:p>
      </dgm:t>
    </dgm:pt>
    <dgm:pt modelId="{FE887261-7EB8-4997-A132-6C582F656461}" type="parTrans" cxnId="{023DCFEA-A17F-466D-9DBB-F89A121349BE}">
      <dgm:prSet/>
      <dgm:spPr/>
      <dgm:t>
        <a:bodyPr/>
        <a:lstStyle/>
        <a:p>
          <a:endParaRPr lang="ru-RU"/>
        </a:p>
      </dgm:t>
    </dgm:pt>
    <dgm:pt modelId="{99A04225-486E-47E5-88A9-E894DCCD7AE3}" type="sibTrans" cxnId="{023DCFEA-A17F-466D-9DBB-F89A121349BE}">
      <dgm:prSet/>
      <dgm:spPr/>
      <dgm:t>
        <a:bodyPr/>
        <a:lstStyle/>
        <a:p>
          <a:endParaRPr lang="ru-RU"/>
        </a:p>
      </dgm:t>
    </dgm:pt>
    <dgm:pt modelId="{3B06CD13-493A-450A-A6F3-DE0AE507DB63}">
      <dgm:prSet phldrT="[Текст]" custT="1"/>
      <dgm:spPr>
        <a:solidFill>
          <a:srgbClr val="92D050">
            <a:alpha val="90000"/>
          </a:srgbClr>
        </a:solidFill>
      </dgm:spPr>
      <dgm:t>
        <a:bodyPr/>
        <a:lstStyle/>
        <a:p>
          <a:endParaRPr lang="ru-RU" sz="2800" b="1" dirty="0">
            <a:solidFill>
              <a:srgbClr val="FFFF00"/>
            </a:solidFill>
          </a:endParaRPr>
        </a:p>
      </dgm:t>
    </dgm:pt>
    <dgm:pt modelId="{BE955CF0-A324-49A6-9CD5-F58E302365EB}" type="parTrans" cxnId="{95EC036A-76B1-483D-BD23-9722FFF57056}">
      <dgm:prSet/>
      <dgm:spPr/>
      <dgm:t>
        <a:bodyPr/>
        <a:lstStyle/>
        <a:p>
          <a:endParaRPr lang="ru-RU"/>
        </a:p>
      </dgm:t>
    </dgm:pt>
    <dgm:pt modelId="{4EB4E462-40FA-431F-9C61-8CD03A38E238}" type="sibTrans" cxnId="{95EC036A-76B1-483D-BD23-9722FFF57056}">
      <dgm:prSet/>
      <dgm:spPr/>
      <dgm:t>
        <a:bodyPr/>
        <a:lstStyle/>
        <a:p>
          <a:endParaRPr lang="ru-RU"/>
        </a:p>
      </dgm:t>
    </dgm:pt>
    <dgm:pt modelId="{460CDE1C-53F8-4E09-98BA-D57848163943}">
      <dgm:prSet phldrT="[Текст]" custT="1"/>
      <dgm:spPr/>
      <dgm:t>
        <a:bodyPr/>
        <a:lstStyle/>
        <a:p>
          <a:pPr algn="l"/>
          <a:r>
            <a:rPr lang="ru-RU" sz="1600" b="1" dirty="0" smtClean="0">
              <a:solidFill>
                <a:srgbClr val="002060"/>
              </a:solidFill>
              <a:latin typeface="Times New Roman" panose="02020603050405020304" pitchFamily="18" charset="0"/>
              <a:cs typeface="Times New Roman" panose="02020603050405020304" pitchFamily="18" charset="0"/>
            </a:rPr>
            <a:t>Слесарь-ремонтник</a:t>
          </a:r>
          <a:endParaRPr lang="ru-RU" sz="1600" b="1" dirty="0">
            <a:solidFill>
              <a:srgbClr val="002060"/>
            </a:solidFill>
          </a:endParaRPr>
        </a:p>
      </dgm:t>
    </dgm:pt>
    <dgm:pt modelId="{30196EB0-81F8-4BFD-9326-E8DC7BAA6518}" type="parTrans" cxnId="{83EA0171-4E4E-4123-BA12-CC17100B20A9}">
      <dgm:prSet/>
      <dgm:spPr/>
      <dgm:t>
        <a:bodyPr/>
        <a:lstStyle/>
        <a:p>
          <a:endParaRPr lang="ru-RU"/>
        </a:p>
      </dgm:t>
    </dgm:pt>
    <dgm:pt modelId="{4E3E6F2E-120A-4EF4-9824-60DE63A92150}" type="sibTrans" cxnId="{83EA0171-4E4E-4123-BA12-CC17100B20A9}">
      <dgm:prSet/>
      <dgm:spPr/>
      <dgm:t>
        <a:bodyPr/>
        <a:lstStyle/>
        <a:p>
          <a:endParaRPr lang="ru-RU"/>
        </a:p>
      </dgm:t>
    </dgm:pt>
    <dgm:pt modelId="{1A7FB59B-541D-4E9D-93B1-1C47370527F2}">
      <dgm:prSet phldrT="[Текст]" custT="1"/>
      <dgm:spPr>
        <a:effectLst>
          <a:glow rad="139700">
            <a:schemeClr val="accent1">
              <a:satMod val="175000"/>
              <a:alpha val="40000"/>
            </a:schemeClr>
          </a:glow>
        </a:effectLs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000" b="1" dirty="0" smtClean="0">
              <a:solidFill>
                <a:schemeClr val="bg1"/>
              </a:solidFill>
            </a:rPr>
            <a:t>Очное обучение                                           2 года 10 месяцев</a:t>
          </a:r>
          <a:endParaRPr lang="ru-RU" sz="2000" b="1" dirty="0">
            <a:solidFill>
              <a:schemeClr val="bg1"/>
            </a:solidFill>
          </a:endParaRPr>
        </a:p>
      </dgm:t>
    </dgm:pt>
    <dgm:pt modelId="{5D9D18D3-6ADC-4C78-A836-96B51E08CED6}" type="parTrans" cxnId="{39770B57-A9CC-4DD0-968E-95010916CFFA}">
      <dgm:prSet/>
      <dgm:spPr/>
      <dgm:t>
        <a:bodyPr/>
        <a:lstStyle/>
        <a:p>
          <a:endParaRPr lang="ru-RU"/>
        </a:p>
      </dgm:t>
    </dgm:pt>
    <dgm:pt modelId="{CCC8D3C1-8845-4165-BC67-B0685DFDEBAC}" type="sibTrans" cxnId="{39770B57-A9CC-4DD0-968E-95010916CFFA}">
      <dgm:prSet/>
      <dgm:spPr/>
      <dgm:t>
        <a:bodyPr/>
        <a:lstStyle/>
        <a:p>
          <a:endParaRPr lang="ru-RU"/>
        </a:p>
      </dgm:t>
    </dgm:pt>
    <dgm:pt modelId="{06A1947D-AE75-4639-9A53-E140A2EDC96F}">
      <dgm:prSet phldrT="[Текст]" custT="1"/>
      <dgm:spPr>
        <a:effectLst>
          <a:glow rad="139700">
            <a:schemeClr val="accent1">
              <a:satMod val="175000"/>
              <a:alpha val="40000"/>
            </a:schemeClr>
          </a:glow>
        </a:effectLst>
      </dgm:spPr>
      <dgm:t>
        <a:bodyPr/>
        <a:lstStyle/>
        <a:p>
          <a:pPr marL="171450" indent="0" defTabSz="755650">
            <a:lnSpc>
              <a:spcPct val="90000"/>
            </a:lnSpc>
            <a:spcBef>
              <a:spcPct val="0"/>
            </a:spcBef>
            <a:spcAft>
              <a:spcPct val="15000"/>
            </a:spcAft>
            <a:buNone/>
          </a:pPr>
          <a:endParaRPr lang="ru-RU" sz="2000" b="1" dirty="0">
            <a:solidFill>
              <a:schemeClr val="bg2">
                <a:lumMod val="75000"/>
              </a:schemeClr>
            </a:solidFill>
          </a:endParaRPr>
        </a:p>
      </dgm:t>
    </dgm:pt>
    <dgm:pt modelId="{5B2DE730-3D84-4F64-956B-C1EA8C691490}" type="sibTrans" cxnId="{BC4A125E-D5C1-4DDC-882F-3347C27BA75E}">
      <dgm:prSet/>
      <dgm:spPr/>
      <dgm:t>
        <a:bodyPr/>
        <a:lstStyle/>
        <a:p>
          <a:endParaRPr lang="ru-RU"/>
        </a:p>
      </dgm:t>
    </dgm:pt>
    <dgm:pt modelId="{3CC45892-6C2D-4429-AC98-5AB27D828CF0}" type="parTrans" cxnId="{BC4A125E-D5C1-4DDC-882F-3347C27BA75E}">
      <dgm:prSet/>
      <dgm:spPr/>
      <dgm:t>
        <a:bodyPr/>
        <a:lstStyle/>
        <a:p>
          <a:endParaRPr lang="ru-RU"/>
        </a:p>
      </dgm:t>
    </dgm:pt>
    <dgm:pt modelId="{9F1762EB-4AE5-4377-BEA3-095C78D638CF}">
      <dgm:prSet phldrT="[Текст]"/>
      <dgm:spPr>
        <a:solidFill>
          <a:schemeClr val="accent3">
            <a:lumMod val="60000"/>
            <a:lumOff val="40000"/>
            <a:alpha val="90000"/>
          </a:schemeClr>
        </a:solidFill>
      </dgm:spPr>
      <dgm:t>
        <a:bodyPr/>
        <a:lstStyle/>
        <a:p>
          <a:pPr algn="l"/>
          <a:r>
            <a:rPr lang="ru-RU" b="1" dirty="0" smtClean="0">
              <a:solidFill>
                <a:schemeClr val="bg1"/>
              </a:solidFill>
            </a:rPr>
            <a:t>Форма обучения </a:t>
          </a:r>
        </a:p>
        <a:p>
          <a:pPr algn="l"/>
          <a:r>
            <a:rPr lang="ru-RU" b="1" dirty="0" smtClean="0">
              <a:solidFill>
                <a:schemeClr val="bg1"/>
              </a:solidFill>
            </a:rPr>
            <a:t>Требования к уровню образования </a:t>
          </a:r>
          <a:endParaRPr lang="ru-RU" b="1" dirty="0">
            <a:solidFill>
              <a:schemeClr val="bg1"/>
            </a:solidFill>
          </a:endParaRPr>
        </a:p>
      </dgm:t>
    </dgm:pt>
    <dgm:pt modelId="{B2D90E7B-598C-48E2-914F-245A8D1CACB1}" type="parTrans" cxnId="{A4FAE0DB-715C-48D9-9C85-5C398486AF8A}">
      <dgm:prSet/>
      <dgm:spPr/>
      <dgm:t>
        <a:bodyPr/>
        <a:lstStyle/>
        <a:p>
          <a:endParaRPr lang="ru-RU"/>
        </a:p>
      </dgm:t>
    </dgm:pt>
    <dgm:pt modelId="{84F4512C-7C24-490E-A566-3DA809D61419}" type="sibTrans" cxnId="{A4FAE0DB-715C-48D9-9C85-5C398486AF8A}">
      <dgm:prSet/>
      <dgm:spPr/>
      <dgm:t>
        <a:bodyPr/>
        <a:lstStyle/>
        <a:p>
          <a:endParaRPr lang="ru-RU"/>
        </a:p>
      </dgm:t>
    </dgm:pt>
    <dgm:pt modelId="{A9881966-01F3-441F-973A-78ACEE28FB26}">
      <dgm:prSet phldrT="[Текст]" custT="1"/>
      <dgm:spPr>
        <a:effectLst>
          <a:glow rad="139700">
            <a:schemeClr val="accent1">
              <a:satMod val="175000"/>
              <a:alpha val="40000"/>
            </a:schemeClr>
          </a:glow>
        </a:effectLs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000" b="1" dirty="0" smtClean="0">
              <a:solidFill>
                <a:schemeClr val="bg1"/>
              </a:solidFill>
            </a:rPr>
            <a:t>Основное общее                               (на базе 9 классов)</a:t>
          </a:r>
        </a:p>
        <a:p>
          <a:pPr marL="0" marR="0" indent="0" defTabSz="914400" eaLnBrk="1" fontAlgn="auto" latinLnBrk="0" hangingPunct="1">
            <a:lnSpc>
              <a:spcPct val="100000"/>
            </a:lnSpc>
            <a:spcBef>
              <a:spcPts val="0"/>
            </a:spcBef>
            <a:spcAft>
              <a:spcPts val="0"/>
            </a:spcAft>
            <a:buClrTx/>
            <a:buSzTx/>
            <a:buFontTx/>
            <a:buNone/>
            <a:tabLst/>
            <a:defRPr/>
          </a:pPr>
          <a:endParaRPr lang="ru-RU" sz="2000" b="1" dirty="0" smtClean="0">
            <a:solidFill>
              <a:schemeClr val="bg2">
                <a:lumMod val="75000"/>
              </a:schemeClr>
            </a:solidFill>
          </a:endParaRPr>
        </a:p>
      </dgm:t>
    </dgm:pt>
    <dgm:pt modelId="{09BA7400-7659-4B9D-92F6-41B0C8E45715}" type="parTrans" cxnId="{F3AC25C2-40E3-419A-A666-6FD2CA8786BF}">
      <dgm:prSet/>
      <dgm:spPr/>
      <dgm:t>
        <a:bodyPr/>
        <a:lstStyle/>
        <a:p>
          <a:endParaRPr lang="ru-RU"/>
        </a:p>
      </dgm:t>
    </dgm:pt>
    <dgm:pt modelId="{2F7F937E-36D8-439E-BFBA-E09628F15546}" type="sibTrans" cxnId="{F3AC25C2-40E3-419A-A666-6FD2CA8786BF}">
      <dgm:prSet/>
      <dgm:spPr/>
      <dgm:t>
        <a:bodyPr/>
        <a:lstStyle/>
        <a:p>
          <a:endParaRPr lang="ru-RU"/>
        </a:p>
      </dgm:t>
    </dgm:pt>
    <dgm:pt modelId="{769EB22B-143A-4DF5-A654-0283AD751894}">
      <dgm:prSet phldrT="[Текст]" custT="1"/>
      <dgm:spPr>
        <a:effectLst>
          <a:glow rad="139700">
            <a:schemeClr val="accent1">
              <a:satMod val="175000"/>
              <a:alpha val="40000"/>
            </a:schemeClr>
          </a:glow>
        </a:effectLst>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ru-RU" sz="2000" b="1" dirty="0">
            <a:solidFill>
              <a:schemeClr val="bg2">
                <a:lumMod val="75000"/>
              </a:schemeClr>
            </a:solidFill>
          </a:endParaRPr>
        </a:p>
      </dgm:t>
    </dgm:pt>
    <dgm:pt modelId="{D451D59A-7B83-4C99-B67B-A63A0D6AF690}" type="parTrans" cxnId="{C360B319-C61D-4E21-AA14-DC59D484378B}">
      <dgm:prSet/>
      <dgm:spPr/>
      <dgm:t>
        <a:bodyPr/>
        <a:lstStyle/>
        <a:p>
          <a:endParaRPr lang="ru-RU"/>
        </a:p>
      </dgm:t>
    </dgm:pt>
    <dgm:pt modelId="{28CD4D6B-F53B-4624-B2EA-D4023A38853D}" type="sibTrans" cxnId="{C360B319-C61D-4E21-AA14-DC59D484378B}">
      <dgm:prSet/>
      <dgm:spPr/>
      <dgm:t>
        <a:bodyPr/>
        <a:lstStyle/>
        <a:p>
          <a:endParaRPr lang="ru-RU"/>
        </a:p>
      </dgm:t>
    </dgm:pt>
    <dgm:pt modelId="{CDE4BC5C-DFB8-484C-89F2-1DB93F4E8AAD}">
      <dgm:prSet phldrT="[Текст]" custT="1"/>
      <dgm:spPr>
        <a:effectLst>
          <a:glow rad="139700">
            <a:schemeClr val="accent1">
              <a:satMod val="175000"/>
              <a:alpha val="40000"/>
            </a:schemeClr>
          </a:glow>
        </a:effectLst>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ru-RU" sz="2000" b="1" dirty="0">
            <a:solidFill>
              <a:schemeClr val="bg2">
                <a:lumMod val="75000"/>
              </a:schemeClr>
            </a:solidFill>
          </a:endParaRPr>
        </a:p>
      </dgm:t>
    </dgm:pt>
    <dgm:pt modelId="{1D4BDB0E-3A53-4AA9-AEDA-F34447DF1B29}" type="parTrans" cxnId="{9E5F5E86-E5B5-43CF-892C-2720B3CAC792}">
      <dgm:prSet/>
      <dgm:spPr/>
      <dgm:t>
        <a:bodyPr/>
        <a:lstStyle/>
        <a:p>
          <a:endParaRPr lang="ru-RU"/>
        </a:p>
      </dgm:t>
    </dgm:pt>
    <dgm:pt modelId="{61E51C06-23E5-4546-9E02-DF591F9CFC35}" type="sibTrans" cxnId="{9E5F5E86-E5B5-43CF-892C-2720B3CAC792}">
      <dgm:prSet/>
      <dgm:spPr/>
      <dgm:t>
        <a:bodyPr/>
        <a:lstStyle/>
        <a:p>
          <a:endParaRPr lang="ru-RU"/>
        </a:p>
      </dgm:t>
    </dgm:pt>
    <dgm:pt modelId="{6EF07BE5-97E4-461E-8066-BA37FB464B59}">
      <dgm:prSet phldrT="[Текст]" custT="1"/>
      <dgm:spPr/>
      <dgm:t>
        <a:bodyPr/>
        <a:lstStyle/>
        <a:p>
          <a:pPr algn="l"/>
          <a:r>
            <a:rPr lang="ru-RU" sz="1600" b="1" dirty="0" smtClean="0">
              <a:solidFill>
                <a:srgbClr val="002060"/>
              </a:solidFill>
            </a:rPr>
            <a:t>Слесарь механосборочных работ</a:t>
          </a:r>
          <a:endParaRPr lang="ru-RU" sz="1600" b="1" dirty="0">
            <a:solidFill>
              <a:srgbClr val="002060"/>
            </a:solidFill>
          </a:endParaRPr>
        </a:p>
      </dgm:t>
    </dgm:pt>
    <dgm:pt modelId="{43512DFF-79EB-4CE4-AAF5-8D39336FE48D}" type="parTrans" cxnId="{826086D6-74B9-4446-9322-32CDBD1636C4}">
      <dgm:prSet/>
      <dgm:spPr/>
      <dgm:t>
        <a:bodyPr/>
        <a:lstStyle/>
        <a:p>
          <a:endParaRPr lang="ru-RU"/>
        </a:p>
      </dgm:t>
    </dgm:pt>
    <dgm:pt modelId="{44058CC9-473C-4584-9888-4BA8ABE867F2}" type="sibTrans" cxnId="{826086D6-74B9-4446-9322-32CDBD1636C4}">
      <dgm:prSet/>
      <dgm:spPr/>
      <dgm:t>
        <a:bodyPr/>
        <a:lstStyle/>
        <a:p>
          <a:endParaRPr lang="ru-RU"/>
        </a:p>
      </dgm:t>
    </dgm:pt>
    <dgm:pt modelId="{C7FADC4A-38DF-4205-AD16-94888604EA9D}">
      <dgm:prSet phldrT="[Текст]" custT="1"/>
      <dgm:spPr/>
      <dgm:t>
        <a:bodyPr/>
        <a:lstStyle/>
        <a:p>
          <a:pPr algn="l"/>
          <a:r>
            <a:rPr lang="ru-RU" sz="1600" b="1" dirty="0" smtClean="0">
              <a:solidFill>
                <a:srgbClr val="002060"/>
              </a:solidFill>
            </a:rPr>
            <a:t>Слесарь инструментальщик</a:t>
          </a:r>
          <a:endParaRPr lang="ru-RU" sz="1600" b="1" dirty="0">
            <a:solidFill>
              <a:srgbClr val="002060"/>
            </a:solidFill>
          </a:endParaRPr>
        </a:p>
      </dgm:t>
    </dgm:pt>
    <dgm:pt modelId="{0C7F34BB-F74B-44A8-A148-A380541A9CF3}" type="parTrans" cxnId="{D8D46F06-60CE-4667-A664-46AAC0523997}">
      <dgm:prSet/>
      <dgm:spPr/>
      <dgm:t>
        <a:bodyPr/>
        <a:lstStyle/>
        <a:p>
          <a:endParaRPr lang="ru-RU"/>
        </a:p>
      </dgm:t>
    </dgm:pt>
    <dgm:pt modelId="{D147F526-28E2-452B-890C-EBCDA61812C0}" type="sibTrans" cxnId="{D8D46F06-60CE-4667-A664-46AAC0523997}">
      <dgm:prSet/>
      <dgm:spPr/>
      <dgm:t>
        <a:bodyPr/>
        <a:lstStyle/>
        <a:p>
          <a:endParaRPr lang="ru-RU"/>
        </a:p>
      </dgm:t>
    </dgm:pt>
    <dgm:pt modelId="{9F4A127D-B1BF-4723-A4B3-E0F8BAB95B65}" type="pres">
      <dgm:prSet presAssocID="{605EAE79-2703-4ADC-B7EB-62263DC4E9D3}" presName="Name0" presStyleCnt="0">
        <dgm:presLayoutVars>
          <dgm:chMax val="7"/>
          <dgm:dir/>
          <dgm:animLvl val="lvl"/>
          <dgm:resizeHandles val="exact"/>
        </dgm:presLayoutVars>
      </dgm:prSet>
      <dgm:spPr/>
      <dgm:t>
        <a:bodyPr/>
        <a:lstStyle/>
        <a:p>
          <a:endParaRPr lang="ru-RU"/>
        </a:p>
      </dgm:t>
    </dgm:pt>
    <dgm:pt modelId="{CB89F6D3-068B-45A2-9E68-DC048E0CD3CA}" type="pres">
      <dgm:prSet presAssocID="{DBB88674-16E2-4EB5-BE2F-400219D635BF}" presName="circle1" presStyleLbl="node1" presStyleIdx="0" presStyleCnt="3" custLinFactNeighborX="-1324"/>
      <dgm:spPr/>
    </dgm:pt>
    <dgm:pt modelId="{765CA474-02FC-4931-A693-A13C2AB88C90}" type="pres">
      <dgm:prSet presAssocID="{DBB88674-16E2-4EB5-BE2F-400219D635BF}" presName="space" presStyleCnt="0"/>
      <dgm:spPr/>
    </dgm:pt>
    <dgm:pt modelId="{6BFB9C65-A393-4081-B08A-E691333EBA3C}" type="pres">
      <dgm:prSet presAssocID="{DBB88674-16E2-4EB5-BE2F-400219D635BF}" presName="rect1" presStyleLbl="alignAcc1" presStyleIdx="0" presStyleCnt="3" custScaleX="105229" custLinFactNeighborX="-1307"/>
      <dgm:spPr/>
      <dgm:t>
        <a:bodyPr/>
        <a:lstStyle/>
        <a:p>
          <a:endParaRPr lang="ru-RU"/>
        </a:p>
      </dgm:t>
    </dgm:pt>
    <dgm:pt modelId="{05697CCD-B04D-4D73-A022-2CD4D523F7C2}" type="pres">
      <dgm:prSet presAssocID="{3B06CD13-493A-450A-A6F3-DE0AE507DB63}" presName="vertSpace2" presStyleLbl="node1" presStyleIdx="0" presStyleCnt="3"/>
      <dgm:spPr/>
    </dgm:pt>
    <dgm:pt modelId="{F26A5227-A392-48D4-9EC1-03C59F01ADE8}" type="pres">
      <dgm:prSet presAssocID="{3B06CD13-493A-450A-A6F3-DE0AE507DB63}" presName="circle2" presStyleLbl="node1" presStyleIdx="1" presStyleCnt="3" custLinFactNeighborX="-7142" custLinFactNeighborY="-1646"/>
      <dgm:spPr/>
    </dgm:pt>
    <dgm:pt modelId="{2FB9E7FE-02C7-4E2C-A8F2-0BED6EDE6ADD}" type="pres">
      <dgm:prSet presAssocID="{3B06CD13-493A-450A-A6F3-DE0AE507DB63}" presName="rect2" presStyleLbl="alignAcc1" presStyleIdx="1" presStyleCnt="3" custScaleX="104284" custLinFactNeighborX="-1038" custLinFactNeighborY="1526"/>
      <dgm:spPr/>
      <dgm:t>
        <a:bodyPr/>
        <a:lstStyle/>
        <a:p>
          <a:endParaRPr lang="ru-RU"/>
        </a:p>
      </dgm:t>
    </dgm:pt>
    <dgm:pt modelId="{F6DB7B3A-B53C-4542-BAB1-0058E038B170}" type="pres">
      <dgm:prSet presAssocID="{9F1762EB-4AE5-4377-BEA3-095C78D638CF}" presName="vertSpace3" presStyleLbl="node1" presStyleIdx="1" presStyleCnt="3"/>
      <dgm:spPr/>
    </dgm:pt>
    <dgm:pt modelId="{B0A503B8-A3DB-4B53-9876-401BEA735358}" type="pres">
      <dgm:prSet presAssocID="{9F1762EB-4AE5-4377-BEA3-095C78D638CF}" presName="circle3" presStyleLbl="node1" presStyleIdx="2" presStyleCnt="3" custScaleX="124291" custScaleY="112483" custLinFactNeighborX="-18802" custLinFactNeighborY="4466"/>
      <dgm:spPr/>
    </dgm:pt>
    <dgm:pt modelId="{B079027F-9757-4385-9957-81B610C183F3}" type="pres">
      <dgm:prSet presAssocID="{9F1762EB-4AE5-4377-BEA3-095C78D638CF}" presName="rect3" presStyleLbl="alignAcc1" presStyleIdx="2" presStyleCnt="3" custScaleX="104795" custScaleY="115633" custLinFactNeighborX="-1199" custLinFactNeighborY="26444"/>
      <dgm:spPr/>
      <dgm:t>
        <a:bodyPr/>
        <a:lstStyle/>
        <a:p>
          <a:endParaRPr lang="ru-RU"/>
        </a:p>
      </dgm:t>
    </dgm:pt>
    <dgm:pt modelId="{1B4079E9-0207-49D9-A826-B36D5462CAB4}" type="pres">
      <dgm:prSet presAssocID="{DBB88674-16E2-4EB5-BE2F-400219D635BF}" presName="rect1ParTx" presStyleLbl="alignAcc1" presStyleIdx="2" presStyleCnt="3">
        <dgm:presLayoutVars>
          <dgm:chMax val="1"/>
          <dgm:bulletEnabled val="1"/>
        </dgm:presLayoutVars>
      </dgm:prSet>
      <dgm:spPr/>
      <dgm:t>
        <a:bodyPr/>
        <a:lstStyle/>
        <a:p>
          <a:endParaRPr lang="ru-RU"/>
        </a:p>
      </dgm:t>
    </dgm:pt>
    <dgm:pt modelId="{920C896F-5EEB-49CA-B217-A2DD993E52AC}" type="pres">
      <dgm:prSet presAssocID="{DBB88674-16E2-4EB5-BE2F-400219D635BF}" presName="rect1ChTx" presStyleLbl="alignAcc1" presStyleIdx="2" presStyleCnt="3" custScaleX="125701" custLinFactNeighborX="-7668">
        <dgm:presLayoutVars>
          <dgm:bulletEnabled val="1"/>
        </dgm:presLayoutVars>
      </dgm:prSet>
      <dgm:spPr/>
      <dgm:t>
        <a:bodyPr/>
        <a:lstStyle/>
        <a:p>
          <a:endParaRPr lang="ru-RU"/>
        </a:p>
      </dgm:t>
    </dgm:pt>
    <dgm:pt modelId="{035CA16D-BDFD-4714-B124-32F764AA6D7E}" type="pres">
      <dgm:prSet presAssocID="{3B06CD13-493A-450A-A6F3-DE0AE507DB63}" presName="rect2ParTx" presStyleLbl="alignAcc1" presStyleIdx="2" presStyleCnt="3">
        <dgm:presLayoutVars>
          <dgm:chMax val="1"/>
          <dgm:bulletEnabled val="1"/>
        </dgm:presLayoutVars>
      </dgm:prSet>
      <dgm:spPr/>
      <dgm:t>
        <a:bodyPr/>
        <a:lstStyle/>
        <a:p>
          <a:endParaRPr lang="ru-RU"/>
        </a:p>
      </dgm:t>
    </dgm:pt>
    <dgm:pt modelId="{D5377629-9CC8-4C9E-8A62-2C1C9E17FC1F}" type="pres">
      <dgm:prSet presAssocID="{3B06CD13-493A-450A-A6F3-DE0AE507DB63}" presName="rect2ChTx" presStyleLbl="alignAcc1" presStyleIdx="2" presStyleCnt="3" custScaleX="114892" custLinFactNeighborX="-4858" custLinFactNeighborY="1791">
        <dgm:presLayoutVars>
          <dgm:bulletEnabled val="1"/>
        </dgm:presLayoutVars>
      </dgm:prSet>
      <dgm:spPr/>
      <dgm:t>
        <a:bodyPr/>
        <a:lstStyle/>
        <a:p>
          <a:endParaRPr lang="ru-RU"/>
        </a:p>
      </dgm:t>
    </dgm:pt>
    <dgm:pt modelId="{53CB69D3-87B8-4FC9-BD61-EFA3D76CA1A9}" type="pres">
      <dgm:prSet presAssocID="{9F1762EB-4AE5-4377-BEA3-095C78D638CF}" presName="rect3ParTx" presStyleLbl="alignAcc1" presStyleIdx="2" presStyleCnt="3">
        <dgm:presLayoutVars>
          <dgm:chMax val="1"/>
          <dgm:bulletEnabled val="1"/>
        </dgm:presLayoutVars>
      </dgm:prSet>
      <dgm:spPr/>
      <dgm:t>
        <a:bodyPr/>
        <a:lstStyle/>
        <a:p>
          <a:endParaRPr lang="ru-RU"/>
        </a:p>
      </dgm:t>
    </dgm:pt>
    <dgm:pt modelId="{A0A5EC49-9FD3-4B90-9CF0-4D1C1799B01B}" type="pres">
      <dgm:prSet presAssocID="{9F1762EB-4AE5-4377-BEA3-095C78D638CF}" presName="rect3ChTx" presStyleLbl="alignAcc1" presStyleIdx="2" presStyleCnt="3" custScaleX="105229" custLinFactNeighborX="-3385" custLinFactNeighborY="3582">
        <dgm:presLayoutVars>
          <dgm:bulletEnabled val="1"/>
        </dgm:presLayoutVars>
      </dgm:prSet>
      <dgm:spPr/>
      <dgm:t>
        <a:bodyPr/>
        <a:lstStyle/>
        <a:p>
          <a:endParaRPr lang="ru-RU"/>
        </a:p>
      </dgm:t>
    </dgm:pt>
  </dgm:ptLst>
  <dgm:cxnLst>
    <dgm:cxn modelId="{1637B363-ECAB-4616-BF7B-1A4969B05BA1}" type="presOf" srcId="{1A7FB59B-541D-4E9D-93B1-1C47370527F2}" destId="{A0A5EC49-9FD3-4B90-9CF0-4D1C1799B01B}" srcOrd="0" destOrd="2" presId="urn:microsoft.com/office/officeart/2005/8/layout/target3"/>
    <dgm:cxn modelId="{20E0708F-ED52-4CEB-8D57-D9A59DED7FDC}" type="presOf" srcId="{3B06CD13-493A-450A-A6F3-DE0AE507DB63}" destId="{2FB9E7FE-02C7-4E2C-A8F2-0BED6EDE6ADD}" srcOrd="0" destOrd="0" presId="urn:microsoft.com/office/officeart/2005/8/layout/target3"/>
    <dgm:cxn modelId="{774FB93D-C307-4FFF-B974-412C5A78D35A}" type="presOf" srcId="{605EAE79-2703-4ADC-B7EB-62263DC4E9D3}" destId="{9F4A127D-B1BF-4723-A4B3-E0F8BAB95B65}" srcOrd="0" destOrd="0" presId="urn:microsoft.com/office/officeart/2005/8/layout/target3"/>
    <dgm:cxn modelId="{023DCFEA-A17F-466D-9DBB-F89A121349BE}" srcId="{DBB88674-16E2-4EB5-BE2F-400219D635BF}" destId="{FBF570CA-787C-4835-BAD8-EAE055EAE2C8}" srcOrd="0" destOrd="0" parTransId="{FE887261-7EB8-4997-A132-6C582F656461}" sibTransId="{99A04225-486E-47E5-88A9-E894DCCD7AE3}"/>
    <dgm:cxn modelId="{02D9F826-2D0C-428A-BA94-454F4450AE8B}" type="presOf" srcId="{9F1762EB-4AE5-4377-BEA3-095C78D638CF}" destId="{B079027F-9757-4385-9957-81B610C183F3}" srcOrd="0" destOrd="0" presId="urn:microsoft.com/office/officeart/2005/8/layout/target3"/>
    <dgm:cxn modelId="{3E193F0D-1767-47FB-A9FB-09890A2B6B61}" type="presOf" srcId="{A9881966-01F3-441F-973A-78ACEE28FB26}" destId="{A0A5EC49-9FD3-4B90-9CF0-4D1C1799B01B}" srcOrd="0" destOrd="3" presId="urn:microsoft.com/office/officeart/2005/8/layout/target3"/>
    <dgm:cxn modelId="{9E5F5E86-E5B5-43CF-892C-2720B3CAC792}" srcId="{9F1762EB-4AE5-4377-BEA3-095C78D638CF}" destId="{CDE4BC5C-DFB8-484C-89F2-1DB93F4E8AAD}" srcOrd="1" destOrd="0" parTransId="{1D4BDB0E-3A53-4AA9-AEDA-F34447DF1B29}" sibTransId="{61E51C06-23E5-4546-9E02-DF591F9CFC35}"/>
    <dgm:cxn modelId="{3EEA8D16-795E-4952-AA75-270D81AE98B8}" type="presOf" srcId="{9F1762EB-4AE5-4377-BEA3-095C78D638CF}" destId="{53CB69D3-87B8-4FC9-BD61-EFA3D76CA1A9}" srcOrd="1" destOrd="0" presId="urn:microsoft.com/office/officeart/2005/8/layout/target3"/>
    <dgm:cxn modelId="{814F8DE9-D912-4053-B616-E42E10EA5D19}" type="presOf" srcId="{769EB22B-143A-4DF5-A654-0283AD751894}" destId="{A0A5EC49-9FD3-4B90-9CF0-4D1C1799B01B}" srcOrd="0" destOrd="0" presId="urn:microsoft.com/office/officeart/2005/8/layout/target3"/>
    <dgm:cxn modelId="{BC4A125E-D5C1-4DDC-882F-3347C27BA75E}" srcId="{9F1762EB-4AE5-4377-BEA3-095C78D638CF}" destId="{06A1947D-AE75-4639-9A53-E140A2EDC96F}" srcOrd="4" destOrd="0" parTransId="{3CC45892-6C2D-4429-AC98-5AB27D828CF0}" sibTransId="{5B2DE730-3D84-4F64-956B-C1EA8C691490}"/>
    <dgm:cxn modelId="{C6C28C43-26F0-49D6-A72E-DA44153028B8}" type="presOf" srcId="{06A1947D-AE75-4639-9A53-E140A2EDC96F}" destId="{A0A5EC49-9FD3-4B90-9CF0-4D1C1799B01B}" srcOrd="0" destOrd="4" presId="urn:microsoft.com/office/officeart/2005/8/layout/target3"/>
    <dgm:cxn modelId="{84ABE3ED-98E5-4E8D-891D-5B163E814775}" type="presOf" srcId="{460CDE1C-53F8-4E09-98BA-D57848163943}" destId="{D5377629-9CC8-4C9E-8A62-2C1C9E17FC1F}" srcOrd="0" destOrd="0" presId="urn:microsoft.com/office/officeart/2005/8/layout/target3"/>
    <dgm:cxn modelId="{A4FAE0DB-715C-48D9-9C85-5C398486AF8A}" srcId="{605EAE79-2703-4ADC-B7EB-62263DC4E9D3}" destId="{9F1762EB-4AE5-4377-BEA3-095C78D638CF}" srcOrd="2" destOrd="0" parTransId="{B2D90E7B-598C-48E2-914F-245A8D1CACB1}" sibTransId="{84F4512C-7C24-490E-A566-3DA809D61419}"/>
    <dgm:cxn modelId="{C5162851-520F-49BF-A0DF-0A5753DD311F}" srcId="{605EAE79-2703-4ADC-B7EB-62263DC4E9D3}" destId="{DBB88674-16E2-4EB5-BE2F-400219D635BF}" srcOrd="0" destOrd="0" parTransId="{DBD788BD-814B-4133-8355-1A64130FA72B}" sibTransId="{E92085E8-9634-4861-911A-A9F7F66243F5}"/>
    <dgm:cxn modelId="{3F4510EE-E5DE-4D27-AC90-7FF0DA7F6904}" type="presOf" srcId="{FBF570CA-787C-4835-BAD8-EAE055EAE2C8}" destId="{920C896F-5EEB-49CA-B217-A2DD993E52AC}" srcOrd="0" destOrd="0" presId="urn:microsoft.com/office/officeart/2005/8/layout/target3"/>
    <dgm:cxn modelId="{826086D6-74B9-4446-9322-32CDBD1636C4}" srcId="{3B06CD13-493A-450A-A6F3-DE0AE507DB63}" destId="{6EF07BE5-97E4-461E-8066-BA37FB464B59}" srcOrd="1" destOrd="0" parTransId="{43512DFF-79EB-4CE4-AAF5-8D39336FE48D}" sibTransId="{44058CC9-473C-4584-9888-4BA8ABE867F2}"/>
    <dgm:cxn modelId="{D8D46F06-60CE-4667-A664-46AAC0523997}" srcId="{3B06CD13-493A-450A-A6F3-DE0AE507DB63}" destId="{C7FADC4A-38DF-4205-AD16-94888604EA9D}" srcOrd="2" destOrd="0" parTransId="{0C7F34BB-F74B-44A8-A148-A380541A9CF3}" sibTransId="{D147F526-28E2-452B-890C-EBCDA61812C0}"/>
    <dgm:cxn modelId="{E918F1D1-1497-4A53-9B09-DE39ADF8D22A}" type="presOf" srcId="{C7FADC4A-38DF-4205-AD16-94888604EA9D}" destId="{D5377629-9CC8-4C9E-8A62-2C1C9E17FC1F}" srcOrd="0" destOrd="2" presId="urn:microsoft.com/office/officeart/2005/8/layout/target3"/>
    <dgm:cxn modelId="{95EC036A-76B1-483D-BD23-9722FFF57056}" srcId="{605EAE79-2703-4ADC-B7EB-62263DC4E9D3}" destId="{3B06CD13-493A-450A-A6F3-DE0AE507DB63}" srcOrd="1" destOrd="0" parTransId="{BE955CF0-A324-49A6-9CD5-F58E302365EB}" sibTransId="{4EB4E462-40FA-431F-9C61-8CD03A38E238}"/>
    <dgm:cxn modelId="{F3AC25C2-40E3-419A-A666-6FD2CA8786BF}" srcId="{9F1762EB-4AE5-4377-BEA3-095C78D638CF}" destId="{A9881966-01F3-441F-973A-78ACEE28FB26}" srcOrd="3" destOrd="0" parTransId="{09BA7400-7659-4B9D-92F6-41B0C8E45715}" sibTransId="{2F7F937E-36D8-439E-BFBA-E09628F15546}"/>
    <dgm:cxn modelId="{5FAE23F5-ADEC-41FB-B8E5-9080F4D9D03A}" type="presOf" srcId="{6EF07BE5-97E4-461E-8066-BA37FB464B59}" destId="{D5377629-9CC8-4C9E-8A62-2C1C9E17FC1F}" srcOrd="0" destOrd="1" presId="urn:microsoft.com/office/officeart/2005/8/layout/target3"/>
    <dgm:cxn modelId="{FCF0A1FC-DD3B-4CE7-BACF-A4427B830268}" type="presOf" srcId="{3B06CD13-493A-450A-A6F3-DE0AE507DB63}" destId="{035CA16D-BDFD-4714-B124-32F764AA6D7E}" srcOrd="1" destOrd="0" presId="urn:microsoft.com/office/officeart/2005/8/layout/target3"/>
    <dgm:cxn modelId="{602CB2FD-C53F-4260-90CF-90F6D98114F0}" type="presOf" srcId="{DBB88674-16E2-4EB5-BE2F-400219D635BF}" destId="{6BFB9C65-A393-4081-B08A-E691333EBA3C}" srcOrd="0" destOrd="0" presId="urn:microsoft.com/office/officeart/2005/8/layout/target3"/>
    <dgm:cxn modelId="{A14A203C-CFCC-4D53-8800-4F59505CEC99}" type="presOf" srcId="{CDE4BC5C-DFB8-484C-89F2-1DB93F4E8AAD}" destId="{A0A5EC49-9FD3-4B90-9CF0-4D1C1799B01B}" srcOrd="0" destOrd="1" presId="urn:microsoft.com/office/officeart/2005/8/layout/target3"/>
    <dgm:cxn modelId="{08CBF321-831D-407A-A04B-E7B0FBFB4790}" type="presOf" srcId="{DBB88674-16E2-4EB5-BE2F-400219D635BF}" destId="{1B4079E9-0207-49D9-A826-B36D5462CAB4}" srcOrd="1" destOrd="0" presId="urn:microsoft.com/office/officeart/2005/8/layout/target3"/>
    <dgm:cxn modelId="{C360B319-C61D-4E21-AA14-DC59D484378B}" srcId="{9F1762EB-4AE5-4377-BEA3-095C78D638CF}" destId="{769EB22B-143A-4DF5-A654-0283AD751894}" srcOrd="0" destOrd="0" parTransId="{D451D59A-7B83-4C99-B67B-A63A0D6AF690}" sibTransId="{28CD4D6B-F53B-4624-B2EA-D4023A38853D}"/>
    <dgm:cxn modelId="{39770B57-A9CC-4DD0-968E-95010916CFFA}" srcId="{9F1762EB-4AE5-4377-BEA3-095C78D638CF}" destId="{1A7FB59B-541D-4E9D-93B1-1C47370527F2}" srcOrd="2" destOrd="0" parTransId="{5D9D18D3-6ADC-4C78-A836-96B51E08CED6}" sibTransId="{CCC8D3C1-8845-4165-BC67-B0685DFDEBAC}"/>
    <dgm:cxn modelId="{83EA0171-4E4E-4123-BA12-CC17100B20A9}" srcId="{3B06CD13-493A-450A-A6F3-DE0AE507DB63}" destId="{460CDE1C-53F8-4E09-98BA-D57848163943}" srcOrd="0" destOrd="0" parTransId="{30196EB0-81F8-4BFD-9326-E8DC7BAA6518}" sibTransId="{4E3E6F2E-120A-4EF4-9824-60DE63A92150}"/>
    <dgm:cxn modelId="{69A9CC5D-0192-47C6-9165-3FB4B6D378D9}" type="presParOf" srcId="{9F4A127D-B1BF-4723-A4B3-E0F8BAB95B65}" destId="{CB89F6D3-068B-45A2-9E68-DC048E0CD3CA}" srcOrd="0" destOrd="0" presId="urn:microsoft.com/office/officeart/2005/8/layout/target3"/>
    <dgm:cxn modelId="{E0A3B627-231D-49F6-BDF2-813A24BD2E2C}" type="presParOf" srcId="{9F4A127D-B1BF-4723-A4B3-E0F8BAB95B65}" destId="{765CA474-02FC-4931-A693-A13C2AB88C90}" srcOrd="1" destOrd="0" presId="urn:microsoft.com/office/officeart/2005/8/layout/target3"/>
    <dgm:cxn modelId="{5E8A2444-F5AB-4327-8263-02B0F8017218}" type="presParOf" srcId="{9F4A127D-B1BF-4723-A4B3-E0F8BAB95B65}" destId="{6BFB9C65-A393-4081-B08A-E691333EBA3C}" srcOrd="2" destOrd="0" presId="urn:microsoft.com/office/officeart/2005/8/layout/target3"/>
    <dgm:cxn modelId="{C7F61FE6-DFED-4B88-BFCB-DB2BDC3EFF17}" type="presParOf" srcId="{9F4A127D-B1BF-4723-A4B3-E0F8BAB95B65}" destId="{05697CCD-B04D-4D73-A022-2CD4D523F7C2}" srcOrd="3" destOrd="0" presId="urn:microsoft.com/office/officeart/2005/8/layout/target3"/>
    <dgm:cxn modelId="{A8D0D6D6-CC17-4495-9B38-021B6CC42122}" type="presParOf" srcId="{9F4A127D-B1BF-4723-A4B3-E0F8BAB95B65}" destId="{F26A5227-A392-48D4-9EC1-03C59F01ADE8}" srcOrd="4" destOrd="0" presId="urn:microsoft.com/office/officeart/2005/8/layout/target3"/>
    <dgm:cxn modelId="{06AB4BF3-7E4B-464E-9962-6838864472B6}" type="presParOf" srcId="{9F4A127D-B1BF-4723-A4B3-E0F8BAB95B65}" destId="{2FB9E7FE-02C7-4E2C-A8F2-0BED6EDE6ADD}" srcOrd="5" destOrd="0" presId="urn:microsoft.com/office/officeart/2005/8/layout/target3"/>
    <dgm:cxn modelId="{9253D1D4-1078-406B-AC33-5E242376F96F}" type="presParOf" srcId="{9F4A127D-B1BF-4723-A4B3-E0F8BAB95B65}" destId="{F6DB7B3A-B53C-4542-BAB1-0058E038B170}" srcOrd="6" destOrd="0" presId="urn:microsoft.com/office/officeart/2005/8/layout/target3"/>
    <dgm:cxn modelId="{E8D0F0EA-7D44-413C-92CA-60D42890E5C1}" type="presParOf" srcId="{9F4A127D-B1BF-4723-A4B3-E0F8BAB95B65}" destId="{B0A503B8-A3DB-4B53-9876-401BEA735358}" srcOrd="7" destOrd="0" presId="urn:microsoft.com/office/officeart/2005/8/layout/target3"/>
    <dgm:cxn modelId="{8BF3C01B-B377-447F-ACE2-C32014E7C346}" type="presParOf" srcId="{9F4A127D-B1BF-4723-A4B3-E0F8BAB95B65}" destId="{B079027F-9757-4385-9957-81B610C183F3}" srcOrd="8" destOrd="0" presId="urn:microsoft.com/office/officeart/2005/8/layout/target3"/>
    <dgm:cxn modelId="{F9C07713-B518-4A53-BF11-5C608CE40C30}" type="presParOf" srcId="{9F4A127D-B1BF-4723-A4B3-E0F8BAB95B65}" destId="{1B4079E9-0207-49D9-A826-B36D5462CAB4}" srcOrd="9" destOrd="0" presId="urn:microsoft.com/office/officeart/2005/8/layout/target3"/>
    <dgm:cxn modelId="{02F6ACB7-5CEF-43CF-B1AF-E271ACA5037F}" type="presParOf" srcId="{9F4A127D-B1BF-4723-A4B3-E0F8BAB95B65}" destId="{920C896F-5EEB-49CA-B217-A2DD993E52AC}" srcOrd="10" destOrd="0" presId="urn:microsoft.com/office/officeart/2005/8/layout/target3"/>
    <dgm:cxn modelId="{5ADE33FA-C6CC-4949-B727-847FF486ED31}" type="presParOf" srcId="{9F4A127D-B1BF-4723-A4B3-E0F8BAB95B65}" destId="{035CA16D-BDFD-4714-B124-32F764AA6D7E}" srcOrd="11" destOrd="0" presId="urn:microsoft.com/office/officeart/2005/8/layout/target3"/>
    <dgm:cxn modelId="{8C56D240-5F7D-4610-86D5-CEDAFD8BE070}" type="presParOf" srcId="{9F4A127D-B1BF-4723-A4B3-E0F8BAB95B65}" destId="{D5377629-9CC8-4C9E-8A62-2C1C9E17FC1F}" srcOrd="12" destOrd="0" presId="urn:microsoft.com/office/officeart/2005/8/layout/target3"/>
    <dgm:cxn modelId="{5A2BD447-0150-4295-B55B-0008CF94EEFA}" type="presParOf" srcId="{9F4A127D-B1BF-4723-A4B3-E0F8BAB95B65}" destId="{53CB69D3-87B8-4FC9-BD61-EFA3D76CA1A9}" srcOrd="13" destOrd="0" presId="urn:microsoft.com/office/officeart/2005/8/layout/target3"/>
    <dgm:cxn modelId="{622401C5-1D59-4514-AF97-D0627DAD6496}" type="presParOf" srcId="{9F4A127D-B1BF-4723-A4B3-E0F8BAB95B65}" destId="{A0A5EC49-9FD3-4B90-9CF0-4D1C1799B01B}"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BD9D8B-4CEC-4328-9DF2-88EB86BE7AB5}">
      <dsp:nvSpPr>
        <dsp:cNvPr id="0" name=""/>
        <dsp:cNvSpPr/>
      </dsp:nvSpPr>
      <dsp:spPr>
        <a:xfrm rot="5400000">
          <a:off x="-168407" y="383075"/>
          <a:ext cx="2129726" cy="1390355"/>
        </a:xfrm>
        <a:prstGeom prst="chevron">
          <a:avLst/>
        </a:prstGeom>
        <a:gradFill rotWithShape="0">
          <a:gsLst>
            <a:gs pos="0">
              <a:schemeClr val="accent2">
                <a:hueOff val="0"/>
                <a:satOff val="0"/>
                <a:lumOff val="0"/>
                <a:alphaOff val="0"/>
                <a:shade val="60000"/>
              </a:schemeClr>
            </a:gs>
            <a:gs pos="33000">
              <a:schemeClr val="accent2">
                <a:hueOff val="0"/>
                <a:satOff val="0"/>
                <a:lumOff val="0"/>
                <a:alphaOff val="0"/>
                <a:tint val="86500"/>
              </a:schemeClr>
            </a:gs>
            <a:gs pos="46750">
              <a:schemeClr val="accent2">
                <a:hueOff val="0"/>
                <a:satOff val="0"/>
                <a:lumOff val="0"/>
                <a:alphaOff val="0"/>
                <a:tint val="71000"/>
                <a:satMod val="112000"/>
              </a:schemeClr>
            </a:gs>
            <a:gs pos="53000">
              <a:schemeClr val="accent2">
                <a:hueOff val="0"/>
                <a:satOff val="0"/>
                <a:lumOff val="0"/>
                <a:alphaOff val="0"/>
                <a:tint val="71000"/>
                <a:satMod val="112000"/>
              </a:schemeClr>
            </a:gs>
            <a:gs pos="68000">
              <a:schemeClr val="accent2">
                <a:hueOff val="0"/>
                <a:satOff val="0"/>
                <a:lumOff val="0"/>
                <a:alphaOff val="0"/>
                <a:tint val="86000"/>
              </a:schemeClr>
            </a:gs>
            <a:gs pos="100000">
              <a:schemeClr val="accent2">
                <a:hueOff val="0"/>
                <a:satOff val="0"/>
                <a:lumOff val="0"/>
                <a:alphaOff val="0"/>
                <a:shade val="60000"/>
              </a:schemeClr>
            </a:gs>
          </a:gsLst>
          <a:lin ang="8350000" scaled="1"/>
        </a:gra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u-RU" sz="2200" b="1" i="0" kern="1200" dirty="0" smtClean="0">
              <a:ln/>
              <a:solidFill>
                <a:srgbClr val="FFFF00"/>
              </a:solidFill>
            </a:rPr>
            <a:t>Рабочие профессии</a:t>
          </a:r>
          <a:endParaRPr lang="ru-RU" sz="2200" b="1" i="0" kern="1200" dirty="0">
            <a:ln/>
            <a:solidFill>
              <a:srgbClr val="FFFF00"/>
            </a:solidFill>
          </a:endParaRPr>
        </a:p>
      </dsp:txBody>
      <dsp:txXfrm rot="-5400000">
        <a:off x="201279" y="708568"/>
        <a:ext cx="1390355" cy="739371"/>
      </dsp:txXfrm>
    </dsp:sp>
    <dsp:sp modelId="{82373848-1064-4B00-8EE1-F57B2665404E}">
      <dsp:nvSpPr>
        <dsp:cNvPr id="0" name=""/>
        <dsp:cNvSpPr/>
      </dsp:nvSpPr>
      <dsp:spPr>
        <a:xfrm rot="5400000">
          <a:off x="4060677" y="-2377933"/>
          <a:ext cx="1451917" cy="6347500"/>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ru-RU" sz="1800" b="1" kern="1200" dirty="0" smtClean="0">
              <a:solidFill>
                <a:srgbClr val="0000FF"/>
              </a:solidFill>
              <a:latin typeface="Times New Roman" panose="02020603050405020304" pitchFamily="18" charset="0"/>
              <a:cs typeface="Times New Roman" panose="02020603050405020304" pitchFamily="18" charset="0"/>
            </a:rPr>
            <a:t>Тракторист-машинист с/</a:t>
          </a:r>
          <a:r>
            <a:rPr lang="ru-RU" sz="1800" b="1" kern="1200" dirty="0" err="1" smtClean="0">
              <a:solidFill>
                <a:srgbClr val="0000FF"/>
              </a:solidFill>
              <a:latin typeface="Times New Roman" panose="02020603050405020304" pitchFamily="18" charset="0"/>
              <a:cs typeface="Times New Roman" panose="02020603050405020304" pitchFamily="18" charset="0"/>
            </a:rPr>
            <a:t>х</a:t>
          </a:r>
          <a:r>
            <a:rPr lang="ru-RU" sz="1800" b="1" kern="1200" dirty="0" smtClean="0">
              <a:solidFill>
                <a:srgbClr val="0000FF"/>
              </a:solidFill>
              <a:latin typeface="Times New Roman" panose="02020603050405020304" pitchFamily="18" charset="0"/>
              <a:cs typeface="Times New Roman" panose="02020603050405020304" pitchFamily="18" charset="0"/>
            </a:rPr>
            <a:t> производства категории «В», «С», «Е», «</a:t>
          </a:r>
          <a:r>
            <a:rPr lang="en-US" sz="1800" b="1" kern="1200" dirty="0" smtClean="0">
              <a:solidFill>
                <a:srgbClr val="0000FF"/>
              </a:solidFill>
              <a:latin typeface="Times New Roman" panose="02020603050405020304" pitchFamily="18" charset="0"/>
              <a:cs typeface="Times New Roman" panose="02020603050405020304" pitchFamily="18" charset="0"/>
            </a:rPr>
            <a:t>D</a:t>
          </a:r>
          <a:r>
            <a:rPr lang="ru-RU" sz="1800" b="1" kern="1200" dirty="0" smtClean="0">
              <a:solidFill>
                <a:srgbClr val="0000FF"/>
              </a:solidFill>
              <a:latin typeface="Times New Roman" panose="02020603050405020304" pitchFamily="18" charset="0"/>
              <a:cs typeface="Times New Roman" panose="02020603050405020304" pitchFamily="18" charset="0"/>
            </a:rPr>
            <a:t>»</a:t>
          </a:r>
          <a:endParaRPr lang="ru-RU" sz="1800" b="1" kern="1200" dirty="0">
            <a:solidFill>
              <a:srgbClr val="0000FF"/>
            </a:solidFill>
            <a:latin typeface="Times New Roman" pitchFamily="18" charset="0"/>
            <a:cs typeface="Times New Roman" pitchFamily="18" charset="0"/>
          </a:endParaRPr>
        </a:p>
        <a:p>
          <a:pPr marL="171450" lvl="1" indent="-171450" algn="l" defTabSz="755650">
            <a:lnSpc>
              <a:spcPct val="90000"/>
            </a:lnSpc>
            <a:spcBef>
              <a:spcPct val="0"/>
            </a:spcBef>
            <a:spcAft>
              <a:spcPct val="15000"/>
            </a:spcAft>
            <a:buChar char="••"/>
          </a:pPr>
          <a:r>
            <a:rPr lang="ru-RU" sz="1700" b="1" kern="1200" dirty="0" smtClean="0">
              <a:solidFill>
                <a:srgbClr val="0000FF"/>
              </a:solidFill>
              <a:latin typeface="Times New Roman" panose="02020603050405020304" pitchFamily="18" charset="0"/>
              <a:cs typeface="Times New Roman" panose="02020603050405020304" pitchFamily="18" charset="0"/>
            </a:rPr>
            <a:t>Водитель  транспортных средств категории «С</a:t>
          </a:r>
          <a:r>
            <a:rPr lang="ru-RU" sz="1700" b="1" kern="1200" dirty="0" smtClean="0">
              <a:solidFill>
                <a:srgbClr val="0070C0"/>
              </a:solidFill>
              <a:latin typeface="Times New Roman" panose="02020603050405020304" pitchFamily="18" charset="0"/>
              <a:cs typeface="Times New Roman" panose="02020603050405020304" pitchFamily="18" charset="0"/>
            </a:rPr>
            <a:t>»</a:t>
          </a:r>
          <a:endParaRPr lang="ru-RU" sz="1800" b="1" kern="1200" dirty="0">
            <a:solidFill>
              <a:srgbClr val="0070C0"/>
            </a:solidFill>
            <a:latin typeface="Times New Roman" pitchFamily="18" charset="0"/>
            <a:cs typeface="Times New Roman" pitchFamily="18" charset="0"/>
          </a:endParaRPr>
        </a:p>
      </dsp:txBody>
      <dsp:txXfrm rot="-5400000">
        <a:off x="1612886" y="140735"/>
        <a:ext cx="6276623" cy="131016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BD9D8B-4CEC-4328-9DF2-88EB86BE7AB5}">
      <dsp:nvSpPr>
        <dsp:cNvPr id="0" name=""/>
        <dsp:cNvSpPr/>
      </dsp:nvSpPr>
      <dsp:spPr>
        <a:xfrm rot="5400000">
          <a:off x="-121787" y="503009"/>
          <a:ext cx="1642204" cy="1109863"/>
        </a:xfrm>
        <a:prstGeom prst="chevron">
          <a:avLst/>
        </a:prstGeom>
        <a:gradFill rotWithShape="0">
          <a:gsLst>
            <a:gs pos="0">
              <a:schemeClr val="accent2">
                <a:hueOff val="0"/>
                <a:satOff val="0"/>
                <a:lumOff val="0"/>
                <a:alphaOff val="0"/>
                <a:shade val="60000"/>
              </a:schemeClr>
            </a:gs>
            <a:gs pos="33000">
              <a:schemeClr val="accent2">
                <a:hueOff val="0"/>
                <a:satOff val="0"/>
                <a:lumOff val="0"/>
                <a:alphaOff val="0"/>
                <a:tint val="86500"/>
              </a:schemeClr>
            </a:gs>
            <a:gs pos="46750">
              <a:schemeClr val="accent2">
                <a:hueOff val="0"/>
                <a:satOff val="0"/>
                <a:lumOff val="0"/>
                <a:alphaOff val="0"/>
                <a:tint val="71000"/>
                <a:satMod val="112000"/>
              </a:schemeClr>
            </a:gs>
            <a:gs pos="53000">
              <a:schemeClr val="accent2">
                <a:hueOff val="0"/>
                <a:satOff val="0"/>
                <a:lumOff val="0"/>
                <a:alphaOff val="0"/>
                <a:tint val="71000"/>
                <a:satMod val="112000"/>
              </a:schemeClr>
            </a:gs>
            <a:gs pos="68000">
              <a:schemeClr val="accent2">
                <a:hueOff val="0"/>
                <a:satOff val="0"/>
                <a:lumOff val="0"/>
                <a:alphaOff val="0"/>
                <a:tint val="86000"/>
              </a:schemeClr>
            </a:gs>
            <a:gs pos="100000">
              <a:schemeClr val="accent2">
                <a:hueOff val="0"/>
                <a:satOff val="0"/>
                <a:lumOff val="0"/>
                <a:alphaOff val="0"/>
                <a:shade val="60000"/>
              </a:schemeClr>
            </a:gs>
          </a:gsLst>
          <a:lin ang="8350000" scaled="1"/>
        </a:gra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i="0" kern="1200" dirty="0" smtClean="0">
              <a:ln/>
              <a:solidFill>
                <a:srgbClr val="FFFF00"/>
              </a:solidFill>
            </a:rPr>
            <a:t>Рабочие профессии</a:t>
          </a:r>
          <a:endParaRPr lang="ru-RU" sz="1800" b="1" i="0" kern="1200" dirty="0">
            <a:ln/>
            <a:solidFill>
              <a:srgbClr val="FFFF00"/>
            </a:solidFill>
          </a:endParaRPr>
        </a:p>
      </dsp:txBody>
      <dsp:txXfrm rot="-5400000">
        <a:off x="144384" y="791771"/>
        <a:ext cx="1109863" cy="532341"/>
      </dsp:txXfrm>
    </dsp:sp>
    <dsp:sp modelId="{82373848-1064-4B00-8EE1-F57B2665404E}">
      <dsp:nvSpPr>
        <dsp:cNvPr id="0" name=""/>
        <dsp:cNvSpPr/>
      </dsp:nvSpPr>
      <dsp:spPr>
        <a:xfrm rot="5400000">
          <a:off x="3855877" y="-2366633"/>
          <a:ext cx="1706107" cy="6785247"/>
        </a:xfrm>
        <a:prstGeom prst="round2SameRect">
          <a:avLst/>
        </a:prstGeom>
        <a:noFill/>
        <a:ln w="9525" cap="flat" cmpd="sng" algn="ctr">
          <a:no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9F6D3-068B-45A2-9E68-DC048E0CD3CA}">
      <dsp:nvSpPr>
        <dsp:cNvPr id="0" name=""/>
        <dsp:cNvSpPr/>
      </dsp:nvSpPr>
      <dsp:spPr>
        <a:xfrm>
          <a:off x="-208019" y="0"/>
          <a:ext cx="4480271" cy="4480271"/>
        </a:xfrm>
        <a:prstGeom prst="pie">
          <a:avLst>
            <a:gd name="adj1" fmla="val 5400000"/>
            <a:gd name="adj2" fmla="val 16200000"/>
          </a:avLst>
        </a:prstGeom>
        <a:gradFill rotWithShape="0">
          <a:gsLst>
            <a:gs pos="0">
              <a:schemeClr val="accent2">
                <a:hueOff val="0"/>
                <a:satOff val="0"/>
                <a:lumOff val="0"/>
                <a:alphaOff val="0"/>
                <a:shade val="60000"/>
              </a:schemeClr>
            </a:gs>
            <a:gs pos="33000">
              <a:schemeClr val="accent2">
                <a:hueOff val="0"/>
                <a:satOff val="0"/>
                <a:lumOff val="0"/>
                <a:alphaOff val="0"/>
                <a:tint val="86500"/>
              </a:schemeClr>
            </a:gs>
            <a:gs pos="46750">
              <a:schemeClr val="accent2">
                <a:hueOff val="0"/>
                <a:satOff val="0"/>
                <a:lumOff val="0"/>
                <a:alphaOff val="0"/>
                <a:tint val="71000"/>
                <a:satMod val="112000"/>
              </a:schemeClr>
            </a:gs>
            <a:gs pos="53000">
              <a:schemeClr val="accent2">
                <a:hueOff val="0"/>
                <a:satOff val="0"/>
                <a:lumOff val="0"/>
                <a:alphaOff val="0"/>
                <a:tint val="71000"/>
                <a:satMod val="112000"/>
              </a:schemeClr>
            </a:gs>
            <a:gs pos="68000">
              <a:schemeClr val="accent2">
                <a:hueOff val="0"/>
                <a:satOff val="0"/>
                <a:lumOff val="0"/>
                <a:alphaOff val="0"/>
                <a:tint val="86000"/>
              </a:schemeClr>
            </a:gs>
            <a:gs pos="100000">
              <a:schemeClr val="accent2">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BFB9C65-A393-4081-B08A-E691333EBA3C}">
      <dsp:nvSpPr>
        <dsp:cNvPr id="0" name=""/>
        <dsp:cNvSpPr/>
      </dsp:nvSpPr>
      <dsp:spPr>
        <a:xfrm>
          <a:off x="1697703" y="0"/>
          <a:ext cx="7862072" cy="4480271"/>
        </a:xfrm>
        <a:prstGeom prst="rect">
          <a:avLst/>
        </a:prstGeom>
        <a:solidFill>
          <a:srgbClr val="00B0F0">
            <a:alpha val="90000"/>
          </a:srgbClr>
        </a:soli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pPr>
          <a:r>
            <a:rPr lang="ru-RU" sz="2400" b="1" kern="1200" dirty="0" smtClean="0">
              <a:solidFill>
                <a:srgbClr val="FFFF00"/>
              </a:solidFill>
            </a:rPr>
            <a:t>Специальность</a:t>
          </a:r>
          <a:r>
            <a:rPr lang="ru-RU" sz="2400" kern="1200" dirty="0" smtClean="0">
              <a:solidFill>
                <a:srgbClr val="FFFF00"/>
              </a:solidFill>
            </a:rPr>
            <a:t> </a:t>
          </a:r>
          <a:endParaRPr lang="ru-RU" sz="2400" kern="1200" dirty="0">
            <a:solidFill>
              <a:srgbClr val="FFFF00"/>
            </a:solidFill>
          </a:endParaRPr>
        </a:p>
      </dsp:txBody>
      <dsp:txXfrm>
        <a:off x="1697703" y="0"/>
        <a:ext cx="3931036" cy="1344084"/>
      </dsp:txXfrm>
    </dsp:sp>
    <dsp:sp modelId="{F26A5227-A392-48D4-9EC1-03C59F01ADE8}">
      <dsp:nvSpPr>
        <dsp:cNvPr id="0" name=""/>
        <dsp:cNvSpPr/>
      </dsp:nvSpPr>
      <dsp:spPr>
        <a:xfrm>
          <a:off x="338953" y="1340764"/>
          <a:ext cx="2912173" cy="2912173"/>
        </a:xfrm>
        <a:prstGeom prst="pie">
          <a:avLst>
            <a:gd name="adj1" fmla="val 5400000"/>
            <a:gd name="adj2" fmla="val 16200000"/>
          </a:avLst>
        </a:prstGeom>
        <a:gradFill rotWithShape="0">
          <a:gsLst>
            <a:gs pos="0">
              <a:schemeClr val="accent2">
                <a:hueOff val="19519"/>
                <a:satOff val="-13438"/>
                <a:lumOff val="-3431"/>
                <a:alphaOff val="0"/>
                <a:shade val="60000"/>
              </a:schemeClr>
            </a:gs>
            <a:gs pos="33000">
              <a:schemeClr val="accent2">
                <a:hueOff val="19519"/>
                <a:satOff val="-13438"/>
                <a:lumOff val="-3431"/>
                <a:alphaOff val="0"/>
                <a:tint val="86500"/>
              </a:schemeClr>
            </a:gs>
            <a:gs pos="46750">
              <a:schemeClr val="accent2">
                <a:hueOff val="19519"/>
                <a:satOff val="-13438"/>
                <a:lumOff val="-3431"/>
                <a:alphaOff val="0"/>
                <a:tint val="71000"/>
                <a:satMod val="112000"/>
              </a:schemeClr>
            </a:gs>
            <a:gs pos="53000">
              <a:schemeClr val="accent2">
                <a:hueOff val="19519"/>
                <a:satOff val="-13438"/>
                <a:lumOff val="-3431"/>
                <a:alphaOff val="0"/>
                <a:tint val="71000"/>
                <a:satMod val="112000"/>
              </a:schemeClr>
            </a:gs>
            <a:gs pos="68000">
              <a:schemeClr val="accent2">
                <a:hueOff val="19519"/>
                <a:satOff val="-13438"/>
                <a:lumOff val="-3431"/>
                <a:alphaOff val="0"/>
                <a:tint val="86000"/>
              </a:schemeClr>
            </a:gs>
            <a:gs pos="100000">
              <a:schemeClr val="accent2">
                <a:hueOff val="19519"/>
                <a:satOff val="-13438"/>
                <a:lumOff val="-3431"/>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FB9E7FE-02C7-4E2C-A8F2-0BED6EDE6ADD}">
      <dsp:nvSpPr>
        <dsp:cNvPr id="0" name=""/>
        <dsp:cNvSpPr/>
      </dsp:nvSpPr>
      <dsp:spPr>
        <a:xfrm>
          <a:off x="1670171" y="1340764"/>
          <a:ext cx="7926400" cy="2912173"/>
        </a:xfrm>
        <a:prstGeom prst="rect">
          <a:avLst/>
        </a:prstGeom>
        <a:solidFill>
          <a:srgbClr val="92D050">
            <a:alpha val="90000"/>
          </a:srgbClr>
        </a:solidFill>
        <a:ln w="9525" cap="flat" cmpd="sng" algn="ctr">
          <a:solidFill>
            <a:schemeClr val="accent2">
              <a:hueOff val="19519"/>
              <a:satOff val="-13438"/>
              <a:lumOff val="-3431"/>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ru-RU" sz="3900" b="1" kern="1200" dirty="0" smtClean="0">
              <a:solidFill>
                <a:srgbClr val="FFFF00"/>
              </a:solidFill>
            </a:rPr>
            <a:t>Квалификация</a:t>
          </a:r>
          <a:endParaRPr lang="ru-RU" sz="3900" b="1" kern="1200" dirty="0">
            <a:solidFill>
              <a:srgbClr val="FFFF00"/>
            </a:solidFill>
          </a:endParaRPr>
        </a:p>
      </dsp:txBody>
      <dsp:txXfrm>
        <a:off x="1670171" y="1340764"/>
        <a:ext cx="3963200" cy="1344080"/>
      </dsp:txXfrm>
    </dsp:sp>
    <dsp:sp modelId="{3A187A21-98C4-48AF-A78B-7CA1DE72A5B0}">
      <dsp:nvSpPr>
        <dsp:cNvPr id="0" name=""/>
        <dsp:cNvSpPr/>
      </dsp:nvSpPr>
      <dsp:spPr>
        <a:xfrm>
          <a:off x="982725" y="2826463"/>
          <a:ext cx="1352682" cy="1397023"/>
        </a:xfrm>
        <a:prstGeom prst="pie">
          <a:avLst>
            <a:gd name="adj1" fmla="val 5400000"/>
            <a:gd name="adj2" fmla="val 16200000"/>
          </a:avLst>
        </a:prstGeom>
        <a:gradFill rotWithShape="0">
          <a:gsLst>
            <a:gs pos="0">
              <a:schemeClr val="accent2">
                <a:hueOff val="39038"/>
                <a:satOff val="-26876"/>
                <a:lumOff val="-6863"/>
                <a:alphaOff val="0"/>
                <a:shade val="60000"/>
              </a:schemeClr>
            </a:gs>
            <a:gs pos="33000">
              <a:schemeClr val="accent2">
                <a:hueOff val="39038"/>
                <a:satOff val="-26876"/>
                <a:lumOff val="-6863"/>
                <a:alphaOff val="0"/>
                <a:tint val="86500"/>
              </a:schemeClr>
            </a:gs>
            <a:gs pos="46750">
              <a:schemeClr val="accent2">
                <a:hueOff val="39038"/>
                <a:satOff val="-26876"/>
                <a:lumOff val="-6863"/>
                <a:alphaOff val="0"/>
                <a:tint val="71000"/>
                <a:satMod val="112000"/>
              </a:schemeClr>
            </a:gs>
            <a:gs pos="53000">
              <a:schemeClr val="accent2">
                <a:hueOff val="39038"/>
                <a:satOff val="-26876"/>
                <a:lumOff val="-6863"/>
                <a:alphaOff val="0"/>
                <a:tint val="71000"/>
                <a:satMod val="112000"/>
              </a:schemeClr>
            </a:gs>
            <a:gs pos="68000">
              <a:schemeClr val="accent2">
                <a:hueOff val="39038"/>
                <a:satOff val="-26876"/>
                <a:lumOff val="-6863"/>
                <a:alphaOff val="0"/>
                <a:tint val="86000"/>
              </a:schemeClr>
            </a:gs>
            <a:gs pos="100000">
              <a:schemeClr val="accent2">
                <a:hueOff val="39038"/>
                <a:satOff val="-26876"/>
                <a:lumOff val="-6863"/>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A043935-5A69-430E-A29B-A528090CD0CA}">
      <dsp:nvSpPr>
        <dsp:cNvPr id="0" name=""/>
        <dsp:cNvSpPr/>
      </dsp:nvSpPr>
      <dsp:spPr>
        <a:xfrm>
          <a:off x="1670918" y="2825012"/>
          <a:ext cx="7862595" cy="1390813"/>
        </a:xfrm>
        <a:prstGeom prst="rect">
          <a:avLst/>
        </a:prstGeom>
        <a:solidFill>
          <a:schemeClr val="accent3">
            <a:lumMod val="60000"/>
            <a:lumOff val="40000"/>
            <a:alpha val="90000"/>
          </a:schemeClr>
        </a:solidFill>
        <a:ln w="9525" cap="flat" cmpd="sng" algn="ctr">
          <a:solidFill>
            <a:schemeClr val="accent2">
              <a:hueOff val="39038"/>
              <a:satOff val="-26876"/>
              <a:lumOff val="-6863"/>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b="1" kern="1200" dirty="0" smtClean="0">
              <a:ln>
                <a:noFill/>
              </a:ln>
              <a:solidFill>
                <a:schemeClr val="bg1"/>
              </a:solidFill>
            </a:rPr>
            <a:t>Форма обучения</a:t>
          </a:r>
        </a:p>
        <a:p>
          <a:pPr lvl="0" algn="l" defTabSz="889000">
            <a:lnSpc>
              <a:spcPct val="90000"/>
            </a:lnSpc>
            <a:spcBef>
              <a:spcPct val="0"/>
            </a:spcBef>
            <a:spcAft>
              <a:spcPct val="35000"/>
            </a:spcAft>
          </a:pPr>
          <a:r>
            <a:rPr lang="ru-RU" sz="2000" b="1" kern="1200" dirty="0" smtClean="0">
              <a:ln>
                <a:noFill/>
              </a:ln>
              <a:solidFill>
                <a:schemeClr val="bg1"/>
              </a:solidFill>
            </a:rPr>
            <a:t>Требования к уровню образования</a:t>
          </a:r>
          <a:endParaRPr lang="ru-RU" sz="2000" b="1" kern="1200" dirty="0">
            <a:ln>
              <a:noFill/>
            </a:ln>
            <a:solidFill>
              <a:schemeClr val="bg1"/>
            </a:solidFill>
          </a:endParaRPr>
        </a:p>
      </dsp:txBody>
      <dsp:txXfrm>
        <a:off x="1670918" y="2825012"/>
        <a:ext cx="3931297" cy="1390813"/>
      </dsp:txXfrm>
    </dsp:sp>
    <dsp:sp modelId="{920C896F-5EEB-49CA-B217-A2DD993E52AC}">
      <dsp:nvSpPr>
        <dsp:cNvPr id="0" name=""/>
        <dsp:cNvSpPr/>
      </dsp:nvSpPr>
      <dsp:spPr>
        <a:xfrm>
          <a:off x="4834623" y="0"/>
          <a:ext cx="4876914" cy="1344084"/>
        </a:xfrm>
        <a:prstGeom prst="rect">
          <a:avLst/>
        </a:prstGeom>
        <a:noFill/>
        <a:ln w="9525" cap="flat" cmpd="sng" algn="ctr">
          <a:noFill/>
          <a:prstDash val="solid"/>
        </a:ln>
        <a:effectLst>
          <a:outerShdw blurRad="190500" dist="228600" dir="2700000" sy="90000" rotWithShape="0">
            <a:srgbClr val="000000">
              <a:alpha val="255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228600" lvl="1" indent="-228600" algn="ctr" defTabSz="1066800">
            <a:lnSpc>
              <a:spcPct val="90000"/>
            </a:lnSpc>
            <a:spcBef>
              <a:spcPct val="0"/>
            </a:spcBef>
            <a:spcAft>
              <a:spcPct val="15000"/>
            </a:spcAft>
            <a:buChar char="••"/>
          </a:pPr>
          <a:r>
            <a:rPr lang="ru-RU" sz="2400" b="1" kern="1200" dirty="0" smtClean="0">
              <a:solidFill>
                <a:schemeClr val="bg1"/>
              </a:solidFill>
              <a:effectLst/>
            </a:rPr>
            <a:t>Эксплуатация и ремонт сельскохозяйственной техники и оборудования</a:t>
          </a:r>
          <a:endParaRPr lang="ru-RU" sz="2400" b="1" kern="1200" dirty="0">
            <a:solidFill>
              <a:schemeClr val="bg1"/>
            </a:solidFill>
            <a:effectLst/>
          </a:endParaRPr>
        </a:p>
      </dsp:txBody>
      <dsp:txXfrm>
        <a:off x="4834623" y="0"/>
        <a:ext cx="4876914" cy="1344084"/>
      </dsp:txXfrm>
    </dsp:sp>
    <dsp:sp modelId="{D5377629-9CC8-4C9E-8A62-2C1C9E17FC1F}">
      <dsp:nvSpPr>
        <dsp:cNvPr id="0" name=""/>
        <dsp:cNvSpPr/>
      </dsp:nvSpPr>
      <dsp:spPr>
        <a:xfrm>
          <a:off x="5576962" y="1344084"/>
          <a:ext cx="3962826" cy="1344080"/>
        </a:xfrm>
        <a:prstGeom prst="rect">
          <a:avLst/>
        </a:prstGeom>
        <a:noFill/>
        <a:ln w="9525" cap="flat" cmpd="sng" algn="ctr">
          <a:noFill/>
          <a:prstDash val="solid"/>
        </a:ln>
        <a:effectLst>
          <a:outerShdw blurRad="190500" dist="228600" dir="2700000" sy="90000" rotWithShape="0">
            <a:srgbClr val="000000">
              <a:alpha val="255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228600" lvl="1" indent="-228600" algn="l" defTabSz="1066800">
            <a:lnSpc>
              <a:spcPct val="90000"/>
            </a:lnSpc>
            <a:spcBef>
              <a:spcPct val="0"/>
            </a:spcBef>
            <a:spcAft>
              <a:spcPct val="15000"/>
            </a:spcAft>
            <a:buChar char="••"/>
          </a:pPr>
          <a:r>
            <a:rPr lang="ru-RU" sz="2400" b="1" kern="1200" dirty="0" smtClean="0">
              <a:solidFill>
                <a:schemeClr val="bg1"/>
              </a:solidFill>
            </a:rPr>
            <a:t>Техник - механик</a:t>
          </a:r>
          <a:endParaRPr lang="ru-RU" sz="2400" b="1" kern="1200" dirty="0">
            <a:solidFill>
              <a:schemeClr val="bg1"/>
            </a:solidFill>
          </a:endParaRPr>
        </a:p>
      </dsp:txBody>
      <dsp:txXfrm>
        <a:off x="5576962" y="1344084"/>
        <a:ext cx="3962826" cy="1344080"/>
      </dsp:txXfrm>
    </dsp:sp>
    <dsp:sp modelId="{143A5BC4-A300-4D6B-933C-E2F4A9900CBC}">
      <dsp:nvSpPr>
        <dsp:cNvPr id="0" name=""/>
        <dsp:cNvSpPr/>
      </dsp:nvSpPr>
      <dsp:spPr>
        <a:xfrm>
          <a:off x="5468665" y="2852935"/>
          <a:ext cx="4210428" cy="1344080"/>
        </a:xfrm>
        <a:prstGeom prst="rect">
          <a:avLst/>
        </a:prstGeom>
        <a:noFill/>
        <a:ln w="9525" cap="flat" cmpd="sng" algn="ctr">
          <a:noFill/>
          <a:prstDash val="solid"/>
        </a:ln>
        <a:effectLst>
          <a:glow rad="139700">
            <a:schemeClr val="accent1">
              <a:satMod val="175000"/>
              <a:alpha val="40000"/>
            </a:schemeClr>
          </a:glo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228600" lvl="1" indent="-228600" algn="l" defTabSz="889000">
            <a:lnSpc>
              <a:spcPct val="90000"/>
            </a:lnSpc>
            <a:spcBef>
              <a:spcPct val="0"/>
            </a:spcBef>
            <a:spcAft>
              <a:spcPct val="15000"/>
            </a:spcAft>
            <a:buChar char="••"/>
          </a:pPr>
          <a:r>
            <a:rPr lang="ru-RU" sz="2000" b="1" kern="1200" dirty="0" smtClean="0">
              <a:solidFill>
                <a:srgbClr val="FFFF00"/>
              </a:solidFill>
            </a:rPr>
            <a:t>Очное обучение 3 года 10 </a:t>
          </a:r>
          <a:r>
            <a:rPr lang="ru-RU" sz="2000" b="1" kern="1200" dirty="0" err="1" smtClean="0">
              <a:solidFill>
                <a:srgbClr val="FFFF00"/>
              </a:solidFill>
            </a:rPr>
            <a:t>мес</a:t>
          </a:r>
          <a:endParaRPr lang="ru-RU" sz="2000" b="1" kern="1200" dirty="0">
            <a:solidFill>
              <a:srgbClr val="FFFF00"/>
            </a:solidFill>
          </a:endParaRPr>
        </a:p>
        <a:p>
          <a:pPr marL="228600" lvl="1" indent="-228600" algn="l" defTabSz="889000">
            <a:lnSpc>
              <a:spcPct val="90000"/>
            </a:lnSpc>
            <a:spcBef>
              <a:spcPct val="0"/>
            </a:spcBef>
            <a:spcAft>
              <a:spcPct val="15000"/>
            </a:spcAft>
            <a:buChar char="••"/>
          </a:pPr>
          <a:endParaRPr lang="ru-RU" sz="2000" b="1" kern="1200" dirty="0">
            <a:solidFill>
              <a:srgbClr val="FFFF00"/>
            </a:solidFill>
          </a:endParaRPr>
        </a:p>
        <a:p>
          <a:pPr marL="228600" lvl="1" indent="-228600" algn="l" defTabSz="889000">
            <a:lnSpc>
              <a:spcPct val="90000"/>
            </a:lnSpc>
            <a:spcBef>
              <a:spcPct val="0"/>
            </a:spcBef>
            <a:spcAft>
              <a:spcPct val="15000"/>
            </a:spcAft>
            <a:buChar char="••"/>
          </a:pPr>
          <a:r>
            <a:rPr lang="ru-RU" sz="2000" b="1" kern="1200" dirty="0" smtClean="0">
              <a:solidFill>
                <a:srgbClr val="FFFF00"/>
              </a:solidFill>
            </a:rPr>
            <a:t>Основное общее   (9 классов)</a:t>
          </a:r>
          <a:endParaRPr lang="ru-RU" sz="2000" b="1" kern="1200" dirty="0">
            <a:solidFill>
              <a:srgbClr val="FFFF00"/>
            </a:solidFill>
          </a:endParaRPr>
        </a:p>
      </dsp:txBody>
      <dsp:txXfrm>
        <a:off x="5468665" y="2852935"/>
        <a:ext cx="4210428" cy="13440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9F6D3-068B-45A2-9E68-DC048E0CD3CA}">
      <dsp:nvSpPr>
        <dsp:cNvPr id="0" name=""/>
        <dsp:cNvSpPr/>
      </dsp:nvSpPr>
      <dsp:spPr>
        <a:xfrm>
          <a:off x="-209547" y="0"/>
          <a:ext cx="4748732" cy="4748732"/>
        </a:xfrm>
        <a:prstGeom prst="pie">
          <a:avLst>
            <a:gd name="adj1" fmla="val 5400000"/>
            <a:gd name="adj2" fmla="val 16200000"/>
          </a:avLst>
        </a:prstGeom>
        <a:gradFill rotWithShape="0">
          <a:gsLst>
            <a:gs pos="0">
              <a:schemeClr val="accent2">
                <a:hueOff val="0"/>
                <a:satOff val="0"/>
                <a:lumOff val="0"/>
                <a:alphaOff val="0"/>
                <a:shade val="60000"/>
              </a:schemeClr>
            </a:gs>
            <a:gs pos="33000">
              <a:schemeClr val="accent2">
                <a:hueOff val="0"/>
                <a:satOff val="0"/>
                <a:lumOff val="0"/>
                <a:alphaOff val="0"/>
                <a:tint val="86500"/>
              </a:schemeClr>
            </a:gs>
            <a:gs pos="46750">
              <a:schemeClr val="accent2">
                <a:hueOff val="0"/>
                <a:satOff val="0"/>
                <a:lumOff val="0"/>
                <a:alphaOff val="0"/>
                <a:tint val="71000"/>
                <a:satMod val="112000"/>
              </a:schemeClr>
            </a:gs>
            <a:gs pos="53000">
              <a:schemeClr val="accent2">
                <a:hueOff val="0"/>
                <a:satOff val="0"/>
                <a:lumOff val="0"/>
                <a:alphaOff val="0"/>
                <a:tint val="71000"/>
                <a:satMod val="112000"/>
              </a:schemeClr>
            </a:gs>
            <a:gs pos="68000">
              <a:schemeClr val="accent2">
                <a:hueOff val="0"/>
                <a:satOff val="0"/>
                <a:lumOff val="0"/>
                <a:alphaOff val="0"/>
                <a:tint val="86000"/>
              </a:schemeClr>
            </a:gs>
            <a:gs pos="100000">
              <a:schemeClr val="accent2">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BFB9C65-A393-4081-B08A-E691333EBA3C}">
      <dsp:nvSpPr>
        <dsp:cNvPr id="0" name=""/>
        <dsp:cNvSpPr/>
      </dsp:nvSpPr>
      <dsp:spPr>
        <a:xfrm>
          <a:off x="1985404" y="0"/>
          <a:ext cx="7657283" cy="4748732"/>
        </a:xfrm>
        <a:prstGeom prst="rect">
          <a:avLst/>
        </a:prstGeom>
        <a:solidFill>
          <a:srgbClr val="00B0F0">
            <a:alpha val="90000"/>
          </a:srgbClr>
        </a:soli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pPr>
          <a:r>
            <a:rPr lang="ru-RU" sz="2600" b="1" kern="1200" dirty="0" smtClean="0">
              <a:solidFill>
                <a:srgbClr val="FFFF00"/>
              </a:solidFill>
            </a:rPr>
            <a:t>Специальность</a:t>
          </a:r>
          <a:r>
            <a:rPr lang="ru-RU" sz="2600" kern="1200" dirty="0" smtClean="0">
              <a:solidFill>
                <a:srgbClr val="FFFF00"/>
              </a:solidFill>
            </a:rPr>
            <a:t> </a:t>
          </a:r>
          <a:endParaRPr lang="ru-RU" sz="2600" kern="1200" dirty="0">
            <a:solidFill>
              <a:srgbClr val="FFFF00"/>
            </a:solidFill>
          </a:endParaRPr>
        </a:p>
      </dsp:txBody>
      <dsp:txXfrm>
        <a:off x="1985404" y="0"/>
        <a:ext cx="3828641" cy="1424622"/>
      </dsp:txXfrm>
    </dsp:sp>
    <dsp:sp modelId="{F26A5227-A392-48D4-9EC1-03C59F01ADE8}">
      <dsp:nvSpPr>
        <dsp:cNvPr id="0" name=""/>
        <dsp:cNvSpPr/>
      </dsp:nvSpPr>
      <dsp:spPr>
        <a:xfrm>
          <a:off x="727426" y="1424622"/>
          <a:ext cx="3086673" cy="3086673"/>
        </a:xfrm>
        <a:prstGeom prst="pie">
          <a:avLst>
            <a:gd name="adj1" fmla="val 5400000"/>
            <a:gd name="adj2" fmla="val 16200000"/>
          </a:avLst>
        </a:prstGeom>
        <a:gradFill rotWithShape="0">
          <a:gsLst>
            <a:gs pos="0">
              <a:schemeClr val="accent2">
                <a:hueOff val="19519"/>
                <a:satOff val="-13438"/>
                <a:lumOff val="-3431"/>
                <a:alphaOff val="0"/>
                <a:shade val="60000"/>
              </a:schemeClr>
            </a:gs>
            <a:gs pos="33000">
              <a:schemeClr val="accent2">
                <a:hueOff val="19519"/>
                <a:satOff val="-13438"/>
                <a:lumOff val="-3431"/>
                <a:alphaOff val="0"/>
                <a:tint val="86500"/>
              </a:schemeClr>
            </a:gs>
            <a:gs pos="46750">
              <a:schemeClr val="accent2">
                <a:hueOff val="19519"/>
                <a:satOff val="-13438"/>
                <a:lumOff val="-3431"/>
                <a:alphaOff val="0"/>
                <a:tint val="71000"/>
                <a:satMod val="112000"/>
              </a:schemeClr>
            </a:gs>
            <a:gs pos="53000">
              <a:schemeClr val="accent2">
                <a:hueOff val="19519"/>
                <a:satOff val="-13438"/>
                <a:lumOff val="-3431"/>
                <a:alphaOff val="0"/>
                <a:tint val="71000"/>
                <a:satMod val="112000"/>
              </a:schemeClr>
            </a:gs>
            <a:gs pos="68000">
              <a:schemeClr val="accent2">
                <a:hueOff val="19519"/>
                <a:satOff val="-13438"/>
                <a:lumOff val="-3431"/>
                <a:alphaOff val="0"/>
                <a:tint val="86000"/>
              </a:schemeClr>
            </a:gs>
            <a:gs pos="100000">
              <a:schemeClr val="accent2">
                <a:hueOff val="19519"/>
                <a:satOff val="-13438"/>
                <a:lumOff val="-3431"/>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FB9E7FE-02C7-4E2C-A8F2-0BED6EDE6ADD}">
      <dsp:nvSpPr>
        <dsp:cNvPr id="0" name=""/>
        <dsp:cNvSpPr/>
      </dsp:nvSpPr>
      <dsp:spPr>
        <a:xfrm>
          <a:off x="2105762" y="1450118"/>
          <a:ext cx="7536925" cy="3086673"/>
        </a:xfrm>
        <a:prstGeom prst="rect">
          <a:avLst/>
        </a:prstGeom>
        <a:solidFill>
          <a:srgbClr val="92D050">
            <a:alpha val="90000"/>
          </a:srgbClr>
        </a:solidFill>
        <a:ln w="9525" cap="flat" cmpd="sng" algn="ctr">
          <a:solidFill>
            <a:schemeClr val="accent2">
              <a:hueOff val="19519"/>
              <a:satOff val="-13438"/>
              <a:lumOff val="-3431"/>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ru-RU" sz="2600" b="1" kern="1200" dirty="0" smtClean="0">
              <a:solidFill>
                <a:srgbClr val="FFFF00"/>
              </a:solidFill>
            </a:rPr>
            <a:t>Квалификация</a:t>
          </a:r>
          <a:endParaRPr lang="ru-RU" sz="2600" b="1" kern="1200" dirty="0">
            <a:solidFill>
              <a:srgbClr val="FFFF00"/>
            </a:solidFill>
          </a:endParaRPr>
        </a:p>
      </dsp:txBody>
      <dsp:txXfrm>
        <a:off x="2105762" y="1450118"/>
        <a:ext cx="3768462" cy="1424618"/>
      </dsp:txXfrm>
    </dsp:sp>
    <dsp:sp modelId="{3A187A21-98C4-48AF-A78B-7CA1DE72A5B0}">
      <dsp:nvSpPr>
        <dsp:cNvPr id="0" name=""/>
        <dsp:cNvSpPr/>
      </dsp:nvSpPr>
      <dsp:spPr>
        <a:xfrm>
          <a:off x="1439697" y="2900271"/>
          <a:ext cx="1424618" cy="1424618"/>
        </a:xfrm>
        <a:prstGeom prst="pie">
          <a:avLst>
            <a:gd name="adj1" fmla="val 5400000"/>
            <a:gd name="adj2" fmla="val 16200000"/>
          </a:avLst>
        </a:prstGeom>
        <a:gradFill rotWithShape="0">
          <a:gsLst>
            <a:gs pos="0">
              <a:schemeClr val="accent2">
                <a:hueOff val="39038"/>
                <a:satOff val="-26876"/>
                <a:lumOff val="-6863"/>
                <a:alphaOff val="0"/>
                <a:shade val="60000"/>
              </a:schemeClr>
            </a:gs>
            <a:gs pos="33000">
              <a:schemeClr val="accent2">
                <a:hueOff val="39038"/>
                <a:satOff val="-26876"/>
                <a:lumOff val="-6863"/>
                <a:alphaOff val="0"/>
                <a:tint val="86500"/>
              </a:schemeClr>
            </a:gs>
            <a:gs pos="46750">
              <a:schemeClr val="accent2">
                <a:hueOff val="39038"/>
                <a:satOff val="-26876"/>
                <a:lumOff val="-6863"/>
                <a:alphaOff val="0"/>
                <a:tint val="71000"/>
                <a:satMod val="112000"/>
              </a:schemeClr>
            </a:gs>
            <a:gs pos="53000">
              <a:schemeClr val="accent2">
                <a:hueOff val="39038"/>
                <a:satOff val="-26876"/>
                <a:lumOff val="-6863"/>
                <a:alphaOff val="0"/>
                <a:tint val="71000"/>
                <a:satMod val="112000"/>
              </a:schemeClr>
            </a:gs>
            <a:gs pos="68000">
              <a:schemeClr val="accent2">
                <a:hueOff val="39038"/>
                <a:satOff val="-26876"/>
                <a:lumOff val="-6863"/>
                <a:alphaOff val="0"/>
                <a:tint val="86000"/>
              </a:schemeClr>
            </a:gs>
            <a:gs pos="100000">
              <a:schemeClr val="accent2">
                <a:hueOff val="39038"/>
                <a:satOff val="-26876"/>
                <a:lumOff val="-6863"/>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A043935-5A69-430E-A29B-A528090CD0CA}">
      <dsp:nvSpPr>
        <dsp:cNvPr id="0" name=""/>
        <dsp:cNvSpPr/>
      </dsp:nvSpPr>
      <dsp:spPr>
        <a:xfrm>
          <a:off x="2115877" y="2895220"/>
          <a:ext cx="7432576" cy="1465462"/>
        </a:xfrm>
        <a:prstGeom prst="rect">
          <a:avLst/>
        </a:prstGeom>
        <a:solidFill>
          <a:schemeClr val="accent3">
            <a:lumMod val="60000"/>
            <a:lumOff val="40000"/>
            <a:alpha val="90000"/>
          </a:schemeClr>
        </a:solidFill>
        <a:ln w="9525" cap="flat" cmpd="sng" algn="ctr">
          <a:solidFill>
            <a:schemeClr val="accent2">
              <a:hueOff val="39038"/>
              <a:satOff val="-26876"/>
              <a:lumOff val="-6863"/>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ru-RU" sz="2600" b="1" kern="1200" dirty="0" smtClean="0">
              <a:solidFill>
                <a:schemeClr val="bg1"/>
              </a:solidFill>
            </a:rPr>
            <a:t>Форма обучения</a:t>
          </a:r>
        </a:p>
        <a:p>
          <a:pPr lvl="0" algn="l" defTabSz="1155700">
            <a:lnSpc>
              <a:spcPct val="90000"/>
            </a:lnSpc>
            <a:spcBef>
              <a:spcPct val="0"/>
            </a:spcBef>
            <a:spcAft>
              <a:spcPct val="35000"/>
            </a:spcAft>
          </a:pPr>
          <a:r>
            <a:rPr lang="ru-RU" sz="2600" b="1" kern="1200" dirty="0" smtClean="0">
              <a:solidFill>
                <a:schemeClr val="bg1"/>
              </a:solidFill>
            </a:rPr>
            <a:t>Требования к уровню образования </a:t>
          </a:r>
          <a:endParaRPr lang="ru-RU" sz="2600" b="1" kern="1200" dirty="0">
            <a:solidFill>
              <a:schemeClr val="bg1"/>
            </a:solidFill>
          </a:endParaRPr>
        </a:p>
      </dsp:txBody>
      <dsp:txXfrm>
        <a:off x="2115877" y="2895220"/>
        <a:ext cx="3716288" cy="1465462"/>
      </dsp:txXfrm>
    </dsp:sp>
    <dsp:sp modelId="{920C896F-5EEB-49CA-B217-A2DD993E52AC}">
      <dsp:nvSpPr>
        <dsp:cNvPr id="0" name=""/>
        <dsp:cNvSpPr/>
      </dsp:nvSpPr>
      <dsp:spPr>
        <a:xfrm>
          <a:off x="5450298" y="0"/>
          <a:ext cx="3998117" cy="1424622"/>
        </a:xfrm>
        <a:prstGeom prst="rect">
          <a:avLst/>
        </a:prstGeom>
        <a:noFill/>
        <a:ln w="9525" cap="flat" cmpd="sng" algn="ctr">
          <a:noFill/>
          <a:prstDash val="solid"/>
        </a:ln>
        <a:effectLst>
          <a:outerShdw blurRad="190500" dist="228600" dir="2700000" sy="90000" rotWithShape="0">
            <a:srgbClr val="000000">
              <a:alpha val="255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02870" tIns="102870" rIns="102870" bIns="102870" numCol="1" spcCol="1270" anchor="ctr" anchorCtr="0">
          <a:noAutofit/>
        </a:bodyPr>
        <a:lstStyle/>
        <a:p>
          <a:pPr marL="228600" lvl="1" indent="-228600" algn="ctr" defTabSz="1200150">
            <a:lnSpc>
              <a:spcPct val="90000"/>
            </a:lnSpc>
            <a:spcBef>
              <a:spcPct val="0"/>
            </a:spcBef>
            <a:spcAft>
              <a:spcPct val="15000"/>
            </a:spcAft>
            <a:buChar char="••"/>
          </a:pPr>
          <a:r>
            <a:rPr lang="ru-RU" sz="2700" b="1" kern="1200" dirty="0" smtClean="0">
              <a:solidFill>
                <a:schemeClr val="bg1"/>
              </a:solidFill>
              <a:effectLst/>
            </a:rPr>
            <a:t>Электрификация и автоматизация сельского хозяйства</a:t>
          </a:r>
          <a:endParaRPr lang="ru-RU" sz="2700" b="1" kern="1200" dirty="0">
            <a:solidFill>
              <a:schemeClr val="bg1"/>
            </a:solidFill>
            <a:effectLst/>
          </a:endParaRPr>
        </a:p>
      </dsp:txBody>
      <dsp:txXfrm>
        <a:off x="5450298" y="0"/>
        <a:ext cx="3998117" cy="1424622"/>
      </dsp:txXfrm>
    </dsp:sp>
    <dsp:sp modelId="{D5377629-9CC8-4C9E-8A62-2C1C9E17FC1F}">
      <dsp:nvSpPr>
        <dsp:cNvPr id="0" name=""/>
        <dsp:cNvSpPr/>
      </dsp:nvSpPr>
      <dsp:spPr>
        <a:xfrm>
          <a:off x="5630161" y="1450137"/>
          <a:ext cx="3859604" cy="1424618"/>
        </a:xfrm>
        <a:prstGeom prst="rect">
          <a:avLst/>
        </a:prstGeom>
        <a:noFill/>
        <a:ln w="9525" cap="flat" cmpd="sng" algn="ctr">
          <a:noFill/>
          <a:prstDash val="solid"/>
        </a:ln>
        <a:effectLst>
          <a:outerShdw blurRad="190500" dist="228600" dir="2700000" sy="90000" rotWithShape="0">
            <a:srgbClr val="000000">
              <a:alpha val="255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02870" tIns="102870" rIns="102870" bIns="102870" numCol="1" spcCol="1270" anchor="ctr" anchorCtr="0">
          <a:noAutofit/>
        </a:bodyPr>
        <a:lstStyle/>
        <a:p>
          <a:pPr marL="228600" lvl="1" indent="-228600" algn="ctr" defTabSz="1066800">
            <a:lnSpc>
              <a:spcPct val="90000"/>
            </a:lnSpc>
            <a:spcBef>
              <a:spcPct val="0"/>
            </a:spcBef>
            <a:spcAft>
              <a:spcPct val="15000"/>
            </a:spcAft>
            <a:buChar char="••"/>
          </a:pPr>
          <a:r>
            <a:rPr lang="ru-RU" sz="2400" b="1" kern="1200" dirty="0" smtClean="0">
              <a:solidFill>
                <a:schemeClr val="bg1"/>
              </a:solidFill>
            </a:rPr>
            <a:t>Техник-электрик</a:t>
          </a:r>
          <a:endParaRPr lang="ru-RU" sz="2400" b="1" kern="1200" dirty="0">
            <a:solidFill>
              <a:schemeClr val="bg1"/>
            </a:solidFill>
          </a:endParaRPr>
        </a:p>
      </dsp:txBody>
      <dsp:txXfrm>
        <a:off x="5630161" y="1450137"/>
        <a:ext cx="3859604" cy="1424618"/>
      </dsp:txXfrm>
    </dsp:sp>
    <dsp:sp modelId="{143A5BC4-A300-4D6B-933C-E2F4A9900CBC}">
      <dsp:nvSpPr>
        <dsp:cNvPr id="0" name=""/>
        <dsp:cNvSpPr/>
      </dsp:nvSpPr>
      <dsp:spPr>
        <a:xfrm>
          <a:off x="5559140" y="2915642"/>
          <a:ext cx="4052802" cy="1424618"/>
        </a:xfrm>
        <a:prstGeom prst="rect">
          <a:avLst/>
        </a:prstGeom>
        <a:noFill/>
        <a:ln w="9525" cap="flat" cmpd="sng" algn="ctr">
          <a:noFill/>
          <a:prstDash val="solid"/>
        </a:ln>
        <a:effectLst>
          <a:glow rad="139700">
            <a:schemeClr val="accent1">
              <a:satMod val="175000"/>
              <a:alpha val="40000"/>
            </a:schemeClr>
          </a:glo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102870" tIns="102870" rIns="102870" bIns="102870" numCol="1" spcCol="1270" anchor="ctr" anchorCtr="0">
          <a:noAutofit/>
        </a:bodyPr>
        <a:lstStyle/>
        <a:p>
          <a:pPr marL="171450" lvl="1" indent="-171450" algn="l" defTabSz="800100">
            <a:lnSpc>
              <a:spcPct val="90000"/>
            </a:lnSpc>
            <a:spcBef>
              <a:spcPct val="0"/>
            </a:spcBef>
            <a:spcAft>
              <a:spcPct val="15000"/>
            </a:spcAft>
            <a:buChar char="••"/>
          </a:pPr>
          <a:r>
            <a:rPr lang="ru-RU" sz="1800" b="1" kern="1200" dirty="0" smtClean="0">
              <a:solidFill>
                <a:srgbClr val="FFFF00"/>
              </a:solidFill>
            </a:rPr>
            <a:t>Очное обучение   3 года 10 </a:t>
          </a:r>
          <a:r>
            <a:rPr lang="ru-RU" sz="1800" b="1" kern="1200" dirty="0" err="1" smtClean="0">
              <a:solidFill>
                <a:srgbClr val="FFFF00"/>
              </a:solidFill>
            </a:rPr>
            <a:t>мес</a:t>
          </a:r>
          <a:endParaRPr lang="ru-RU" sz="1800" b="1" kern="1200" dirty="0">
            <a:solidFill>
              <a:srgbClr val="FFFF00"/>
            </a:solidFill>
          </a:endParaRPr>
        </a:p>
        <a:p>
          <a:pPr marL="171450" lvl="1" indent="-171450" algn="l" defTabSz="800100">
            <a:lnSpc>
              <a:spcPct val="90000"/>
            </a:lnSpc>
            <a:spcBef>
              <a:spcPct val="0"/>
            </a:spcBef>
            <a:spcAft>
              <a:spcPct val="15000"/>
            </a:spcAft>
            <a:buChar char="••"/>
          </a:pPr>
          <a:endParaRPr lang="ru-RU" sz="1800" b="1" kern="1200" dirty="0">
            <a:solidFill>
              <a:srgbClr val="FFFF00"/>
            </a:solidFill>
          </a:endParaRPr>
        </a:p>
        <a:p>
          <a:pPr marL="171450" lvl="1" indent="-171450" algn="l" defTabSz="800100">
            <a:lnSpc>
              <a:spcPct val="90000"/>
            </a:lnSpc>
            <a:spcBef>
              <a:spcPct val="0"/>
            </a:spcBef>
            <a:spcAft>
              <a:spcPct val="15000"/>
            </a:spcAft>
            <a:buChar char="••"/>
          </a:pPr>
          <a:r>
            <a:rPr lang="ru-RU" sz="1800" b="1" kern="1200" dirty="0" smtClean="0">
              <a:solidFill>
                <a:srgbClr val="FFFF00"/>
              </a:solidFill>
            </a:rPr>
            <a:t>Основное общее  (на базе 9 классов)</a:t>
          </a:r>
          <a:endParaRPr lang="ru-RU" sz="1800" b="1" kern="1200" dirty="0">
            <a:solidFill>
              <a:srgbClr val="FFFF00"/>
            </a:solidFill>
          </a:endParaRPr>
        </a:p>
      </dsp:txBody>
      <dsp:txXfrm>
        <a:off x="5559140" y="2915642"/>
        <a:ext cx="4052802" cy="14246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BD9D8B-4CEC-4328-9DF2-88EB86BE7AB5}">
      <dsp:nvSpPr>
        <dsp:cNvPr id="0" name=""/>
        <dsp:cNvSpPr/>
      </dsp:nvSpPr>
      <dsp:spPr>
        <a:xfrm rot="5400000">
          <a:off x="542612" y="338137"/>
          <a:ext cx="1865283" cy="1216529"/>
        </a:xfrm>
        <a:prstGeom prst="chevron">
          <a:avLst/>
        </a:prstGeom>
        <a:gradFill rotWithShape="0">
          <a:gsLst>
            <a:gs pos="0">
              <a:schemeClr val="accent2">
                <a:hueOff val="0"/>
                <a:satOff val="0"/>
                <a:lumOff val="0"/>
                <a:alphaOff val="0"/>
                <a:shade val="60000"/>
              </a:schemeClr>
            </a:gs>
            <a:gs pos="33000">
              <a:schemeClr val="accent2">
                <a:hueOff val="0"/>
                <a:satOff val="0"/>
                <a:lumOff val="0"/>
                <a:alphaOff val="0"/>
                <a:tint val="86500"/>
              </a:schemeClr>
            </a:gs>
            <a:gs pos="46750">
              <a:schemeClr val="accent2">
                <a:hueOff val="0"/>
                <a:satOff val="0"/>
                <a:lumOff val="0"/>
                <a:alphaOff val="0"/>
                <a:tint val="71000"/>
                <a:satMod val="112000"/>
              </a:schemeClr>
            </a:gs>
            <a:gs pos="53000">
              <a:schemeClr val="accent2">
                <a:hueOff val="0"/>
                <a:satOff val="0"/>
                <a:lumOff val="0"/>
                <a:alphaOff val="0"/>
                <a:tint val="71000"/>
                <a:satMod val="112000"/>
              </a:schemeClr>
            </a:gs>
            <a:gs pos="68000">
              <a:schemeClr val="accent2">
                <a:hueOff val="0"/>
                <a:satOff val="0"/>
                <a:lumOff val="0"/>
                <a:alphaOff val="0"/>
                <a:tint val="86000"/>
              </a:schemeClr>
            </a:gs>
            <a:gs pos="100000">
              <a:schemeClr val="accent2">
                <a:hueOff val="0"/>
                <a:satOff val="0"/>
                <a:lumOff val="0"/>
                <a:alphaOff val="0"/>
                <a:shade val="60000"/>
              </a:schemeClr>
            </a:gs>
          </a:gsLst>
          <a:lin ang="8350000" scaled="1"/>
        </a:gra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i="0" kern="1200" dirty="0" smtClean="0">
              <a:ln/>
              <a:solidFill>
                <a:srgbClr val="FFFF00"/>
              </a:solidFill>
            </a:rPr>
            <a:t>Рабочие профессии</a:t>
          </a:r>
          <a:endParaRPr lang="ru-RU" sz="1800" b="1" i="0" kern="1200" dirty="0">
            <a:ln/>
            <a:solidFill>
              <a:srgbClr val="FFFF00"/>
            </a:solidFill>
          </a:endParaRPr>
        </a:p>
      </dsp:txBody>
      <dsp:txXfrm rot="-5400000">
        <a:off x="866990" y="622025"/>
        <a:ext cx="1216529" cy="648754"/>
      </dsp:txXfrm>
    </dsp:sp>
    <dsp:sp modelId="{82373848-1064-4B00-8EE1-F57B2665404E}">
      <dsp:nvSpPr>
        <dsp:cNvPr id="0" name=""/>
        <dsp:cNvSpPr/>
      </dsp:nvSpPr>
      <dsp:spPr>
        <a:xfrm rot="5400000">
          <a:off x="4046630" y="-1817009"/>
          <a:ext cx="1254338" cy="5037332"/>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endParaRPr lang="ru-RU" sz="1400" b="1" kern="1200" dirty="0">
            <a:solidFill>
              <a:srgbClr val="0000FF"/>
            </a:solidFill>
            <a:latin typeface="Times New Roman" pitchFamily="18" charset="0"/>
            <a:cs typeface="Times New Roman" pitchFamily="18" charset="0"/>
          </a:endParaRPr>
        </a:p>
        <a:p>
          <a:pPr marL="171450" lvl="1" indent="-171450" algn="l" defTabSz="800100">
            <a:lnSpc>
              <a:spcPct val="90000"/>
            </a:lnSpc>
            <a:spcBef>
              <a:spcPct val="0"/>
            </a:spcBef>
            <a:spcAft>
              <a:spcPct val="15000"/>
            </a:spcAft>
            <a:buChar char="••"/>
          </a:pPr>
          <a:endParaRPr lang="ru-RU" sz="1800" kern="1200" dirty="0"/>
        </a:p>
        <a:p>
          <a:pPr marL="171450" lvl="1" indent="-171450" algn="l" defTabSz="800100">
            <a:lnSpc>
              <a:spcPct val="90000"/>
            </a:lnSpc>
            <a:spcBef>
              <a:spcPct val="0"/>
            </a:spcBef>
            <a:spcAft>
              <a:spcPct val="15000"/>
            </a:spcAft>
            <a:buChar char="••"/>
          </a:pPr>
          <a:endParaRPr lang="ru-RU" sz="1800" kern="1200" dirty="0"/>
        </a:p>
        <a:p>
          <a:pPr marL="171450" lvl="1" indent="-171450" algn="l" defTabSz="800100">
            <a:lnSpc>
              <a:spcPct val="90000"/>
            </a:lnSpc>
            <a:spcBef>
              <a:spcPct val="0"/>
            </a:spcBef>
            <a:spcAft>
              <a:spcPct val="15000"/>
            </a:spcAft>
            <a:buChar char="••"/>
          </a:pPr>
          <a:r>
            <a:rPr lang="ru-RU" sz="1800" kern="1200" dirty="0" smtClean="0">
              <a:solidFill>
                <a:srgbClr val="0000FF"/>
              </a:solidFill>
              <a:latin typeface="Times New Roman" panose="02020603050405020304" pitchFamily="18" charset="0"/>
              <a:cs typeface="Times New Roman" panose="02020603050405020304" pitchFamily="18" charset="0"/>
            </a:rPr>
            <a:t>электромонтажник по электрическим машинам</a:t>
          </a:r>
          <a:endParaRPr lang="ru-RU" sz="1800" kern="1200" dirty="0">
            <a:solidFill>
              <a:srgbClr val="0000FF"/>
            </a:solidFill>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ru-RU" sz="1800" kern="1200" dirty="0" smtClean="0">
              <a:solidFill>
                <a:srgbClr val="0000FF"/>
              </a:solidFill>
              <a:latin typeface="Times New Roman" panose="02020603050405020304" pitchFamily="18" charset="0"/>
              <a:cs typeface="Times New Roman" panose="02020603050405020304" pitchFamily="18" charset="0"/>
            </a:rPr>
            <a:t>электромонтер по ремонту и обслуживанию электрооборудования</a:t>
          </a:r>
          <a:endParaRPr lang="ru-RU" sz="1800" kern="1200" dirty="0">
            <a:solidFill>
              <a:srgbClr val="0000FF"/>
            </a:solidFill>
            <a:latin typeface="Times New Roman" panose="02020603050405020304" pitchFamily="18" charset="0"/>
            <a:cs typeface="Times New Roman" panose="02020603050405020304" pitchFamily="18" charset="0"/>
          </a:endParaRPr>
        </a:p>
        <a:p>
          <a:pPr marL="285750" lvl="1" indent="-285750" algn="l" defTabSz="1244600">
            <a:lnSpc>
              <a:spcPct val="90000"/>
            </a:lnSpc>
            <a:spcBef>
              <a:spcPct val="0"/>
            </a:spcBef>
            <a:spcAft>
              <a:spcPct val="15000"/>
            </a:spcAft>
            <a:buChar char="••"/>
          </a:pPr>
          <a:endParaRPr lang="ru-RU" sz="2800" b="1" kern="1200" dirty="0">
            <a:solidFill>
              <a:srgbClr val="0000FF"/>
            </a:solidFill>
            <a:latin typeface="Times New Roman" pitchFamily="18" charset="0"/>
            <a:cs typeface="Times New Roman" pitchFamily="18" charset="0"/>
          </a:endParaRPr>
        </a:p>
        <a:p>
          <a:pPr marL="285750" lvl="1" indent="-285750" algn="l" defTabSz="1244600">
            <a:lnSpc>
              <a:spcPct val="90000"/>
            </a:lnSpc>
            <a:spcBef>
              <a:spcPct val="0"/>
            </a:spcBef>
            <a:spcAft>
              <a:spcPct val="15000"/>
            </a:spcAft>
            <a:buChar char="••"/>
          </a:pPr>
          <a:endParaRPr lang="ru-RU" sz="2800" kern="1200" dirty="0"/>
        </a:p>
        <a:p>
          <a:pPr marL="114300" lvl="1" indent="-114300" algn="l" defTabSz="622300">
            <a:lnSpc>
              <a:spcPct val="90000"/>
            </a:lnSpc>
            <a:spcBef>
              <a:spcPct val="0"/>
            </a:spcBef>
            <a:spcAft>
              <a:spcPct val="15000"/>
            </a:spcAft>
            <a:buChar char="••"/>
          </a:pPr>
          <a:endParaRPr lang="ru-RU" sz="1400" kern="1200" dirty="0"/>
        </a:p>
      </dsp:txBody>
      <dsp:txXfrm rot="-5400000">
        <a:off x="2155133" y="135720"/>
        <a:ext cx="4976100" cy="11318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9F6D3-068B-45A2-9E68-DC048E0CD3CA}">
      <dsp:nvSpPr>
        <dsp:cNvPr id="0" name=""/>
        <dsp:cNvSpPr/>
      </dsp:nvSpPr>
      <dsp:spPr>
        <a:xfrm>
          <a:off x="-285592" y="217944"/>
          <a:ext cx="5786844" cy="5786844"/>
        </a:xfrm>
        <a:prstGeom prst="pie">
          <a:avLst>
            <a:gd name="adj1" fmla="val 5400000"/>
            <a:gd name="adj2" fmla="val 16200000"/>
          </a:avLst>
        </a:prstGeom>
        <a:gradFill rotWithShape="0">
          <a:gsLst>
            <a:gs pos="0">
              <a:schemeClr val="accent2">
                <a:hueOff val="0"/>
                <a:satOff val="0"/>
                <a:lumOff val="0"/>
                <a:alphaOff val="0"/>
                <a:shade val="60000"/>
              </a:schemeClr>
            </a:gs>
            <a:gs pos="33000">
              <a:schemeClr val="accent2">
                <a:hueOff val="0"/>
                <a:satOff val="0"/>
                <a:lumOff val="0"/>
                <a:alphaOff val="0"/>
                <a:tint val="86500"/>
              </a:schemeClr>
            </a:gs>
            <a:gs pos="46750">
              <a:schemeClr val="accent2">
                <a:hueOff val="0"/>
                <a:satOff val="0"/>
                <a:lumOff val="0"/>
                <a:alphaOff val="0"/>
                <a:tint val="71000"/>
                <a:satMod val="112000"/>
              </a:schemeClr>
            </a:gs>
            <a:gs pos="53000">
              <a:schemeClr val="accent2">
                <a:hueOff val="0"/>
                <a:satOff val="0"/>
                <a:lumOff val="0"/>
                <a:alphaOff val="0"/>
                <a:tint val="71000"/>
                <a:satMod val="112000"/>
              </a:schemeClr>
            </a:gs>
            <a:gs pos="68000">
              <a:schemeClr val="accent2">
                <a:hueOff val="0"/>
                <a:satOff val="0"/>
                <a:lumOff val="0"/>
                <a:alphaOff val="0"/>
                <a:tint val="86000"/>
              </a:schemeClr>
            </a:gs>
            <a:gs pos="100000">
              <a:schemeClr val="accent2">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BFB9C65-A393-4081-B08A-E691333EBA3C}">
      <dsp:nvSpPr>
        <dsp:cNvPr id="0" name=""/>
        <dsp:cNvSpPr/>
      </dsp:nvSpPr>
      <dsp:spPr>
        <a:xfrm>
          <a:off x="2447278" y="205039"/>
          <a:ext cx="7285144" cy="5786844"/>
        </a:xfrm>
        <a:prstGeom prst="rect">
          <a:avLst/>
        </a:prstGeom>
        <a:solidFill>
          <a:srgbClr val="00B0F0">
            <a:alpha val="90000"/>
          </a:srgbClr>
        </a:soli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pPr>
          <a:r>
            <a:rPr lang="ru-RU" sz="2800" b="1" kern="1200" dirty="0" smtClean="0">
              <a:solidFill>
                <a:srgbClr val="FFFF00"/>
              </a:solidFill>
            </a:rPr>
            <a:t>    Профессия</a:t>
          </a:r>
          <a:r>
            <a:rPr lang="ru-RU" sz="3200" b="1" kern="1200" dirty="0" smtClean="0">
              <a:solidFill>
                <a:srgbClr val="FFFF00"/>
              </a:solidFill>
            </a:rPr>
            <a:t> </a:t>
          </a:r>
          <a:endParaRPr lang="ru-RU" sz="3200" b="1" kern="1200" dirty="0">
            <a:solidFill>
              <a:srgbClr val="FFFF00"/>
            </a:solidFill>
          </a:endParaRPr>
        </a:p>
      </dsp:txBody>
      <dsp:txXfrm>
        <a:off x="2447278" y="205039"/>
        <a:ext cx="3642572" cy="1736056"/>
      </dsp:txXfrm>
    </dsp:sp>
    <dsp:sp modelId="{F26A5227-A392-48D4-9EC1-03C59F01ADE8}">
      <dsp:nvSpPr>
        <dsp:cNvPr id="0" name=""/>
        <dsp:cNvSpPr/>
      </dsp:nvSpPr>
      <dsp:spPr>
        <a:xfrm>
          <a:off x="-117897" y="960231"/>
          <a:ext cx="4946939" cy="4270706"/>
        </a:xfrm>
        <a:prstGeom prst="pie">
          <a:avLst>
            <a:gd name="adj1" fmla="val 5400000"/>
            <a:gd name="adj2" fmla="val 16200000"/>
          </a:avLst>
        </a:prstGeom>
        <a:blipFill rotWithShape="0">
          <a:blip xmlns:r="http://schemas.openxmlformats.org/officeDocument/2006/relationships" r:embed="rId1"/>
          <a:stretch>
            <a:fillRect/>
          </a:stretch>
        </a:blip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FB9E7FE-02C7-4E2C-A8F2-0BED6EDE6ADD}">
      <dsp:nvSpPr>
        <dsp:cNvPr id="0" name=""/>
        <dsp:cNvSpPr/>
      </dsp:nvSpPr>
      <dsp:spPr>
        <a:xfrm>
          <a:off x="2478334" y="1774509"/>
          <a:ext cx="7276232" cy="3485994"/>
        </a:xfrm>
        <a:prstGeom prst="rect">
          <a:avLst/>
        </a:prstGeom>
        <a:solidFill>
          <a:srgbClr val="92D050">
            <a:alpha val="90000"/>
          </a:srgbClr>
        </a:solidFill>
        <a:ln w="9525" cap="flat" cmpd="sng" algn="ctr">
          <a:solidFill>
            <a:schemeClr val="accent2">
              <a:hueOff val="19519"/>
              <a:satOff val="-13438"/>
              <a:lumOff val="-3431"/>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ru-RU" sz="2800" b="1" kern="1200" dirty="0">
            <a:solidFill>
              <a:srgbClr val="FFFF00"/>
            </a:solidFill>
          </a:endParaRPr>
        </a:p>
      </dsp:txBody>
      <dsp:txXfrm>
        <a:off x="2478334" y="1774509"/>
        <a:ext cx="3638116" cy="1608920"/>
      </dsp:txXfrm>
    </dsp:sp>
    <dsp:sp modelId="{3A187A21-98C4-48AF-A78B-7CA1DE72A5B0}">
      <dsp:nvSpPr>
        <dsp:cNvPr id="0" name=""/>
        <dsp:cNvSpPr/>
      </dsp:nvSpPr>
      <dsp:spPr>
        <a:xfrm>
          <a:off x="1741883" y="4416494"/>
          <a:ext cx="1506632" cy="1339832"/>
        </a:xfrm>
        <a:prstGeom prst="pie">
          <a:avLst>
            <a:gd name="adj1" fmla="val 5400000"/>
            <a:gd name="adj2" fmla="val 16200000"/>
          </a:avLst>
        </a:prstGeom>
        <a:gradFill rotWithShape="0">
          <a:gsLst>
            <a:gs pos="0">
              <a:schemeClr val="accent2">
                <a:hueOff val="39038"/>
                <a:satOff val="-26876"/>
                <a:lumOff val="-6863"/>
                <a:alphaOff val="0"/>
                <a:shade val="60000"/>
              </a:schemeClr>
            </a:gs>
            <a:gs pos="33000">
              <a:schemeClr val="accent2">
                <a:hueOff val="39038"/>
                <a:satOff val="-26876"/>
                <a:lumOff val="-6863"/>
                <a:alphaOff val="0"/>
                <a:tint val="86500"/>
              </a:schemeClr>
            </a:gs>
            <a:gs pos="46750">
              <a:schemeClr val="accent2">
                <a:hueOff val="39038"/>
                <a:satOff val="-26876"/>
                <a:lumOff val="-6863"/>
                <a:alphaOff val="0"/>
                <a:tint val="71000"/>
                <a:satMod val="112000"/>
              </a:schemeClr>
            </a:gs>
            <a:gs pos="53000">
              <a:schemeClr val="accent2">
                <a:hueOff val="39038"/>
                <a:satOff val="-26876"/>
                <a:lumOff val="-6863"/>
                <a:alphaOff val="0"/>
                <a:tint val="71000"/>
                <a:satMod val="112000"/>
              </a:schemeClr>
            </a:gs>
            <a:gs pos="68000">
              <a:schemeClr val="accent2">
                <a:hueOff val="39038"/>
                <a:satOff val="-26876"/>
                <a:lumOff val="-6863"/>
                <a:alphaOff val="0"/>
                <a:tint val="86000"/>
              </a:schemeClr>
            </a:gs>
            <a:gs pos="100000">
              <a:schemeClr val="accent2">
                <a:hueOff val="39038"/>
                <a:satOff val="-26876"/>
                <a:lumOff val="-6863"/>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A043935-5A69-430E-A29B-A528090CD0CA}">
      <dsp:nvSpPr>
        <dsp:cNvPr id="0" name=""/>
        <dsp:cNvSpPr/>
      </dsp:nvSpPr>
      <dsp:spPr>
        <a:xfrm>
          <a:off x="2481878" y="4011976"/>
          <a:ext cx="7162878" cy="1942068"/>
        </a:xfrm>
        <a:prstGeom prst="rect">
          <a:avLst/>
        </a:prstGeom>
        <a:solidFill>
          <a:schemeClr val="accent3">
            <a:lumMod val="60000"/>
            <a:lumOff val="40000"/>
            <a:alpha val="90000"/>
          </a:schemeClr>
        </a:solidFill>
        <a:ln w="9525" cap="flat" cmpd="sng" algn="ctr">
          <a:solidFill>
            <a:schemeClr val="accent2">
              <a:hueOff val="39038"/>
              <a:satOff val="-26876"/>
              <a:lumOff val="-6863"/>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ru-RU" sz="2800" b="1" kern="1200" dirty="0" smtClean="0">
              <a:solidFill>
                <a:schemeClr val="bg1"/>
              </a:solidFill>
            </a:rPr>
            <a:t>Форма обучения</a:t>
          </a:r>
        </a:p>
        <a:p>
          <a:pPr lvl="0" algn="l" defTabSz="1244600">
            <a:lnSpc>
              <a:spcPct val="90000"/>
            </a:lnSpc>
            <a:spcBef>
              <a:spcPct val="0"/>
            </a:spcBef>
            <a:spcAft>
              <a:spcPct val="35000"/>
            </a:spcAft>
          </a:pPr>
          <a:r>
            <a:rPr lang="ru-RU" sz="2800" b="1" kern="1200" dirty="0" smtClean="0">
              <a:solidFill>
                <a:schemeClr val="bg1"/>
              </a:solidFill>
            </a:rPr>
            <a:t>Требования к уровню </a:t>
          </a:r>
          <a:r>
            <a:rPr lang="ru-RU" sz="2800" b="1" kern="1200" dirty="0" smtClean="0">
              <a:solidFill>
                <a:schemeClr val="bg1"/>
              </a:solidFill>
            </a:rPr>
            <a:t>образования </a:t>
          </a:r>
          <a:endParaRPr lang="ru-RU" sz="2800" b="1" kern="1200" dirty="0">
            <a:solidFill>
              <a:schemeClr val="bg1"/>
            </a:solidFill>
          </a:endParaRPr>
        </a:p>
      </dsp:txBody>
      <dsp:txXfrm>
        <a:off x="2481878" y="4011976"/>
        <a:ext cx="3581439" cy="1942068"/>
      </dsp:txXfrm>
    </dsp:sp>
    <dsp:sp modelId="{920C896F-5EEB-49CA-B217-A2DD993E52AC}">
      <dsp:nvSpPr>
        <dsp:cNvPr id="0" name=""/>
        <dsp:cNvSpPr/>
      </dsp:nvSpPr>
      <dsp:spPr>
        <a:xfrm>
          <a:off x="5428035" y="96385"/>
          <a:ext cx="3709410" cy="1736056"/>
        </a:xfrm>
        <a:prstGeom prst="rect">
          <a:avLst/>
        </a:prstGeom>
        <a:noFill/>
        <a:ln w="9525" cap="flat" cmpd="sng" algn="ctr">
          <a:noFill/>
          <a:prstDash val="solid"/>
        </a:ln>
        <a:effectLst>
          <a:outerShdw blurRad="190500" dist="228600" dir="2700000" sy="90000" rotWithShape="0">
            <a:srgbClr val="000000">
              <a:alpha val="255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80010" tIns="80010" rIns="80010" bIns="80010" numCol="1" spcCol="1270" anchor="ctr" anchorCtr="0">
          <a:noAutofit/>
        </a:bodyPr>
        <a:lstStyle/>
        <a:p>
          <a:pPr marL="228600" lvl="1" indent="-228600" algn="ctr" defTabSz="933450">
            <a:lnSpc>
              <a:spcPct val="90000"/>
            </a:lnSpc>
            <a:spcBef>
              <a:spcPct val="0"/>
            </a:spcBef>
            <a:spcAft>
              <a:spcPct val="15000"/>
            </a:spcAft>
            <a:buChar char="••"/>
          </a:pPr>
          <a:r>
            <a:rPr lang="ru-RU" sz="2100" b="1" kern="1200" dirty="0" smtClean="0">
              <a:solidFill>
                <a:schemeClr val="bg1"/>
              </a:solidFill>
              <a:effectLst/>
            </a:rPr>
            <a:t>Электромонтер по ремонту и обслуживанию электрооборудования в сельскохозяйственном производстве</a:t>
          </a:r>
          <a:endParaRPr lang="ru-RU" sz="2100" b="1" kern="1200" dirty="0">
            <a:solidFill>
              <a:schemeClr val="bg1"/>
            </a:solidFill>
            <a:effectLst/>
          </a:endParaRPr>
        </a:p>
      </dsp:txBody>
      <dsp:txXfrm>
        <a:off x="5428035" y="96385"/>
        <a:ext cx="3709410" cy="1736056"/>
      </dsp:txXfrm>
    </dsp:sp>
    <dsp:sp modelId="{D5377629-9CC8-4C9E-8A62-2C1C9E17FC1F}">
      <dsp:nvSpPr>
        <dsp:cNvPr id="0" name=""/>
        <dsp:cNvSpPr/>
      </dsp:nvSpPr>
      <dsp:spPr>
        <a:xfrm>
          <a:off x="5876778" y="1879194"/>
          <a:ext cx="3580899" cy="1736051"/>
        </a:xfrm>
        <a:prstGeom prst="rect">
          <a:avLst/>
        </a:prstGeom>
        <a:noFill/>
        <a:ln w="9525" cap="flat" cmpd="sng" algn="ctr">
          <a:noFill/>
          <a:prstDash val="solid"/>
        </a:ln>
        <a:effectLst>
          <a:outerShdw blurRad="190500" dist="228600" dir="2700000" sy="90000" rotWithShape="0">
            <a:srgbClr val="000000">
              <a:alpha val="255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228600" lvl="1" indent="-228600" algn="ctr" defTabSz="1066800">
            <a:lnSpc>
              <a:spcPct val="90000"/>
            </a:lnSpc>
            <a:spcBef>
              <a:spcPct val="0"/>
            </a:spcBef>
            <a:spcAft>
              <a:spcPct val="15000"/>
            </a:spcAft>
            <a:buChar char="••"/>
          </a:pPr>
          <a:endParaRPr lang="ru-RU" sz="2400" b="1" kern="1200" dirty="0">
            <a:solidFill>
              <a:schemeClr val="bg1"/>
            </a:solidFill>
          </a:endParaRPr>
        </a:p>
      </dsp:txBody>
      <dsp:txXfrm>
        <a:off x="5876778" y="1879194"/>
        <a:ext cx="3580899" cy="1736051"/>
      </dsp:txXfrm>
    </dsp:sp>
    <dsp:sp modelId="{143A5BC4-A300-4D6B-933C-E2F4A9900CBC}">
      <dsp:nvSpPr>
        <dsp:cNvPr id="0" name=""/>
        <dsp:cNvSpPr/>
      </dsp:nvSpPr>
      <dsp:spPr>
        <a:xfrm>
          <a:off x="5899108" y="3983045"/>
          <a:ext cx="3589034" cy="1776813"/>
        </a:xfrm>
        <a:prstGeom prst="rect">
          <a:avLst/>
        </a:prstGeom>
        <a:noFill/>
        <a:ln w="9525" cap="flat" cmpd="sng" algn="ctr">
          <a:noFill/>
          <a:prstDash val="solid"/>
        </a:ln>
        <a:effectLst>
          <a:glow rad="139700">
            <a:schemeClr val="accent1">
              <a:satMod val="175000"/>
              <a:alpha val="40000"/>
            </a:schemeClr>
          </a:glo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171450" lvl="1" indent="-171450" algn="l" defTabSz="800100">
            <a:lnSpc>
              <a:spcPct val="90000"/>
            </a:lnSpc>
            <a:spcBef>
              <a:spcPct val="0"/>
            </a:spcBef>
            <a:spcAft>
              <a:spcPct val="15000"/>
            </a:spcAft>
            <a:buChar char="••"/>
          </a:pPr>
          <a:r>
            <a:rPr lang="ru-RU" sz="1800" b="1" kern="1200" dirty="0" smtClean="0">
              <a:solidFill>
                <a:srgbClr val="FFFF00"/>
              </a:solidFill>
            </a:rPr>
            <a:t>Очное обучение </a:t>
          </a:r>
          <a:r>
            <a:rPr lang="ru-RU" sz="1800" b="1" kern="1200" dirty="0" smtClean="0">
              <a:solidFill>
                <a:srgbClr val="FFFF00"/>
              </a:solidFill>
            </a:rPr>
            <a:t>2 </a:t>
          </a:r>
          <a:r>
            <a:rPr lang="ru-RU" sz="1800" b="1" kern="1200" dirty="0" smtClean="0">
              <a:solidFill>
                <a:srgbClr val="FFFF00"/>
              </a:solidFill>
            </a:rPr>
            <a:t>года 10 месяцев</a:t>
          </a:r>
          <a:endParaRPr lang="ru-RU" sz="1800" b="1" kern="1200" dirty="0">
            <a:solidFill>
              <a:srgbClr val="FFFF00"/>
            </a:solidFill>
          </a:endParaRPr>
        </a:p>
        <a:p>
          <a:pPr marL="171450" lvl="1" indent="-171450" algn="l" defTabSz="800100">
            <a:lnSpc>
              <a:spcPct val="90000"/>
            </a:lnSpc>
            <a:spcBef>
              <a:spcPct val="0"/>
            </a:spcBef>
            <a:spcAft>
              <a:spcPct val="15000"/>
            </a:spcAft>
            <a:buChar char="••"/>
          </a:pPr>
          <a:endParaRPr lang="ru-RU" sz="1800" b="1" kern="1200" dirty="0">
            <a:solidFill>
              <a:srgbClr val="FFFF00"/>
            </a:solidFill>
          </a:endParaRPr>
        </a:p>
        <a:p>
          <a:pPr marL="171450" lvl="1" indent="-171450" algn="l" defTabSz="800100">
            <a:lnSpc>
              <a:spcPct val="90000"/>
            </a:lnSpc>
            <a:spcBef>
              <a:spcPct val="0"/>
            </a:spcBef>
            <a:spcAft>
              <a:spcPct val="15000"/>
            </a:spcAft>
            <a:buChar char="••"/>
          </a:pPr>
          <a:r>
            <a:rPr lang="ru-RU" sz="1800" b="1" kern="1200" dirty="0" smtClean="0">
              <a:solidFill>
                <a:srgbClr val="FFFF00"/>
              </a:solidFill>
            </a:rPr>
            <a:t>Основное </a:t>
          </a:r>
          <a:r>
            <a:rPr lang="ru-RU" sz="1800" b="1" kern="1200" dirty="0" smtClean="0">
              <a:solidFill>
                <a:srgbClr val="FFFF00"/>
              </a:solidFill>
            </a:rPr>
            <a:t>общее </a:t>
          </a:r>
          <a:r>
            <a:rPr lang="ru-RU" sz="1800" b="1" kern="1200" dirty="0" smtClean="0">
              <a:solidFill>
                <a:srgbClr val="FFFF00"/>
              </a:solidFill>
            </a:rPr>
            <a:t>(на базе 9 классов)</a:t>
          </a:r>
          <a:endParaRPr lang="ru-RU" sz="1800" b="1" kern="1200" dirty="0">
            <a:solidFill>
              <a:srgbClr val="FFFF00"/>
            </a:solidFill>
          </a:endParaRPr>
        </a:p>
      </dsp:txBody>
      <dsp:txXfrm>
        <a:off x="5899108" y="3983045"/>
        <a:ext cx="3589034" cy="17768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BD9D8B-4CEC-4328-9DF2-88EB86BE7AB5}">
      <dsp:nvSpPr>
        <dsp:cNvPr id="0" name=""/>
        <dsp:cNvSpPr/>
      </dsp:nvSpPr>
      <dsp:spPr>
        <a:xfrm rot="5400000">
          <a:off x="523366" y="338137"/>
          <a:ext cx="1865283" cy="1216529"/>
        </a:xfrm>
        <a:prstGeom prst="chevron">
          <a:avLst/>
        </a:prstGeom>
        <a:gradFill rotWithShape="0">
          <a:gsLst>
            <a:gs pos="0">
              <a:schemeClr val="accent2">
                <a:hueOff val="0"/>
                <a:satOff val="0"/>
                <a:lumOff val="0"/>
                <a:alphaOff val="0"/>
                <a:shade val="60000"/>
              </a:schemeClr>
            </a:gs>
            <a:gs pos="33000">
              <a:schemeClr val="accent2">
                <a:hueOff val="0"/>
                <a:satOff val="0"/>
                <a:lumOff val="0"/>
                <a:alphaOff val="0"/>
                <a:tint val="86500"/>
              </a:schemeClr>
            </a:gs>
            <a:gs pos="46750">
              <a:schemeClr val="accent2">
                <a:hueOff val="0"/>
                <a:satOff val="0"/>
                <a:lumOff val="0"/>
                <a:alphaOff val="0"/>
                <a:tint val="71000"/>
                <a:satMod val="112000"/>
              </a:schemeClr>
            </a:gs>
            <a:gs pos="53000">
              <a:schemeClr val="accent2">
                <a:hueOff val="0"/>
                <a:satOff val="0"/>
                <a:lumOff val="0"/>
                <a:alphaOff val="0"/>
                <a:tint val="71000"/>
                <a:satMod val="112000"/>
              </a:schemeClr>
            </a:gs>
            <a:gs pos="68000">
              <a:schemeClr val="accent2">
                <a:hueOff val="0"/>
                <a:satOff val="0"/>
                <a:lumOff val="0"/>
                <a:alphaOff val="0"/>
                <a:tint val="86000"/>
              </a:schemeClr>
            </a:gs>
            <a:gs pos="100000">
              <a:schemeClr val="accent2">
                <a:hueOff val="0"/>
                <a:satOff val="0"/>
                <a:lumOff val="0"/>
                <a:alphaOff val="0"/>
                <a:shade val="60000"/>
              </a:schemeClr>
            </a:gs>
          </a:gsLst>
          <a:lin ang="8350000" scaled="1"/>
        </a:gra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ru-RU" sz="1800" b="1" i="0" kern="1200" dirty="0" smtClean="0">
              <a:ln/>
              <a:solidFill>
                <a:srgbClr val="FFFF00"/>
              </a:solidFill>
            </a:rPr>
            <a:t>Рабочие профессии</a:t>
          </a:r>
          <a:endParaRPr lang="ru-RU" sz="1800" b="1" i="0" kern="1200" dirty="0">
            <a:ln/>
            <a:solidFill>
              <a:srgbClr val="FFFF00"/>
            </a:solidFill>
          </a:endParaRPr>
        </a:p>
      </dsp:txBody>
      <dsp:txXfrm rot="-5400000">
        <a:off x="847744" y="622025"/>
        <a:ext cx="1216529" cy="648754"/>
      </dsp:txXfrm>
    </dsp:sp>
    <dsp:sp modelId="{82373848-1064-4B00-8EE1-F57B2665404E}">
      <dsp:nvSpPr>
        <dsp:cNvPr id="0" name=""/>
        <dsp:cNvSpPr/>
      </dsp:nvSpPr>
      <dsp:spPr>
        <a:xfrm rot="5400000">
          <a:off x="4354630" y="-1891497"/>
          <a:ext cx="1254338" cy="5037332"/>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endParaRPr lang="ru-RU" sz="1400" b="1" kern="1200" dirty="0">
            <a:solidFill>
              <a:srgbClr val="0000FF"/>
            </a:solidFill>
            <a:latin typeface="Times New Roman" pitchFamily="18" charset="0"/>
            <a:cs typeface="Times New Roman" pitchFamily="18" charset="0"/>
          </a:endParaRPr>
        </a:p>
        <a:p>
          <a:pPr marL="171450" lvl="1" indent="-171450" algn="l" defTabSz="800100">
            <a:lnSpc>
              <a:spcPct val="90000"/>
            </a:lnSpc>
            <a:spcBef>
              <a:spcPct val="0"/>
            </a:spcBef>
            <a:spcAft>
              <a:spcPct val="15000"/>
            </a:spcAft>
            <a:buChar char="••"/>
          </a:pPr>
          <a:endParaRPr lang="ru-RU" sz="1800" kern="1200" dirty="0"/>
        </a:p>
        <a:p>
          <a:pPr marL="171450" lvl="1" indent="-171450" algn="l" defTabSz="800100">
            <a:lnSpc>
              <a:spcPct val="90000"/>
            </a:lnSpc>
            <a:spcBef>
              <a:spcPct val="0"/>
            </a:spcBef>
            <a:spcAft>
              <a:spcPct val="15000"/>
            </a:spcAft>
            <a:buChar char="••"/>
          </a:pPr>
          <a:endParaRPr lang="ru-RU" sz="1800" kern="1200" dirty="0"/>
        </a:p>
        <a:p>
          <a:pPr marL="171450" lvl="1" indent="-171450" algn="l" defTabSz="800100">
            <a:lnSpc>
              <a:spcPct val="90000"/>
            </a:lnSpc>
            <a:spcBef>
              <a:spcPct val="0"/>
            </a:spcBef>
            <a:spcAft>
              <a:spcPct val="15000"/>
            </a:spcAft>
            <a:buChar char="••"/>
          </a:pPr>
          <a:r>
            <a:rPr lang="ru-RU" sz="1800" kern="1200" dirty="0" smtClean="0">
              <a:solidFill>
                <a:srgbClr val="0000FF"/>
              </a:solidFill>
              <a:latin typeface="Times New Roman" panose="02020603050405020304" pitchFamily="18" charset="0"/>
              <a:cs typeface="Times New Roman" panose="02020603050405020304" pitchFamily="18" charset="0"/>
            </a:rPr>
            <a:t>Электромонтер по ремонту и обслуживанию электрооборудования, 3 разряд</a:t>
          </a:r>
          <a:endParaRPr lang="ru-RU" sz="1800" kern="1200" dirty="0">
            <a:solidFill>
              <a:srgbClr val="0000FF"/>
            </a:solidFill>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ru-RU" sz="1800" kern="1200" dirty="0" smtClean="0">
              <a:solidFill>
                <a:srgbClr val="0000FF"/>
              </a:solidFill>
              <a:latin typeface="Times New Roman" panose="02020603050405020304" pitchFamily="18" charset="0"/>
              <a:cs typeface="Times New Roman" panose="02020603050405020304" pitchFamily="18" charset="0"/>
            </a:rPr>
            <a:t>Водитель транспортных средств категории «С»</a:t>
          </a:r>
          <a:endParaRPr lang="ru-RU" sz="1800" kern="1200" dirty="0">
            <a:solidFill>
              <a:srgbClr val="0000FF"/>
            </a:solidFill>
            <a:latin typeface="Times New Roman" panose="02020603050405020304" pitchFamily="18" charset="0"/>
            <a:cs typeface="Times New Roman" panose="02020603050405020304" pitchFamily="18" charset="0"/>
          </a:endParaRPr>
        </a:p>
        <a:p>
          <a:pPr marL="285750" lvl="1" indent="-285750" algn="l" defTabSz="1244600">
            <a:lnSpc>
              <a:spcPct val="90000"/>
            </a:lnSpc>
            <a:spcBef>
              <a:spcPct val="0"/>
            </a:spcBef>
            <a:spcAft>
              <a:spcPct val="15000"/>
            </a:spcAft>
            <a:buChar char="••"/>
          </a:pPr>
          <a:endParaRPr lang="ru-RU" sz="2800" b="1" kern="1200" dirty="0">
            <a:solidFill>
              <a:srgbClr val="0000FF"/>
            </a:solidFill>
            <a:latin typeface="Times New Roman" pitchFamily="18" charset="0"/>
            <a:cs typeface="Times New Roman" pitchFamily="18" charset="0"/>
          </a:endParaRPr>
        </a:p>
        <a:p>
          <a:pPr marL="285750" lvl="1" indent="-285750" algn="l" defTabSz="1244600">
            <a:lnSpc>
              <a:spcPct val="90000"/>
            </a:lnSpc>
            <a:spcBef>
              <a:spcPct val="0"/>
            </a:spcBef>
            <a:spcAft>
              <a:spcPct val="15000"/>
            </a:spcAft>
            <a:buChar char="••"/>
          </a:pPr>
          <a:endParaRPr lang="ru-RU" sz="2800" kern="1200" dirty="0"/>
        </a:p>
        <a:p>
          <a:pPr marL="114300" lvl="1" indent="-114300" algn="l" defTabSz="622300">
            <a:lnSpc>
              <a:spcPct val="90000"/>
            </a:lnSpc>
            <a:spcBef>
              <a:spcPct val="0"/>
            </a:spcBef>
            <a:spcAft>
              <a:spcPct val="15000"/>
            </a:spcAft>
            <a:buChar char="••"/>
          </a:pPr>
          <a:endParaRPr lang="ru-RU" sz="1400" kern="1200" dirty="0"/>
        </a:p>
      </dsp:txBody>
      <dsp:txXfrm rot="-5400000">
        <a:off x="2463133" y="61232"/>
        <a:ext cx="4976100" cy="11318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9F6D3-068B-45A2-9E68-DC048E0CD3CA}">
      <dsp:nvSpPr>
        <dsp:cNvPr id="0" name=""/>
        <dsp:cNvSpPr/>
      </dsp:nvSpPr>
      <dsp:spPr>
        <a:xfrm>
          <a:off x="-294085" y="0"/>
          <a:ext cx="4907348" cy="4907348"/>
        </a:xfrm>
        <a:prstGeom prst="pie">
          <a:avLst>
            <a:gd name="adj1" fmla="val 5400000"/>
            <a:gd name="adj2" fmla="val 16200000"/>
          </a:avLst>
        </a:prstGeom>
        <a:gradFill rotWithShape="0">
          <a:gsLst>
            <a:gs pos="0">
              <a:schemeClr val="accent2">
                <a:hueOff val="0"/>
                <a:satOff val="0"/>
                <a:lumOff val="0"/>
                <a:alphaOff val="0"/>
                <a:shade val="60000"/>
              </a:schemeClr>
            </a:gs>
            <a:gs pos="33000">
              <a:schemeClr val="accent2">
                <a:hueOff val="0"/>
                <a:satOff val="0"/>
                <a:lumOff val="0"/>
                <a:alphaOff val="0"/>
                <a:tint val="86500"/>
              </a:schemeClr>
            </a:gs>
            <a:gs pos="46750">
              <a:schemeClr val="accent2">
                <a:hueOff val="0"/>
                <a:satOff val="0"/>
                <a:lumOff val="0"/>
                <a:alphaOff val="0"/>
                <a:tint val="71000"/>
                <a:satMod val="112000"/>
              </a:schemeClr>
            </a:gs>
            <a:gs pos="53000">
              <a:schemeClr val="accent2">
                <a:hueOff val="0"/>
                <a:satOff val="0"/>
                <a:lumOff val="0"/>
                <a:alphaOff val="0"/>
                <a:tint val="71000"/>
                <a:satMod val="112000"/>
              </a:schemeClr>
            </a:gs>
            <a:gs pos="68000">
              <a:schemeClr val="accent2">
                <a:hueOff val="0"/>
                <a:satOff val="0"/>
                <a:lumOff val="0"/>
                <a:alphaOff val="0"/>
                <a:tint val="86000"/>
              </a:schemeClr>
            </a:gs>
            <a:gs pos="100000">
              <a:schemeClr val="accent2">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BFB9C65-A393-4081-B08A-E691333EBA3C}">
      <dsp:nvSpPr>
        <dsp:cNvPr id="0" name=""/>
        <dsp:cNvSpPr/>
      </dsp:nvSpPr>
      <dsp:spPr>
        <a:xfrm>
          <a:off x="1944894" y="0"/>
          <a:ext cx="7504546" cy="4907348"/>
        </a:xfrm>
        <a:prstGeom prst="rect">
          <a:avLst/>
        </a:prstGeom>
        <a:solidFill>
          <a:srgbClr val="00B0F0">
            <a:alpha val="90000"/>
          </a:srgbClr>
        </a:soli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pPr>
          <a:r>
            <a:rPr lang="ru-RU" sz="2800" b="1" kern="1200" dirty="0" smtClean="0">
              <a:solidFill>
                <a:srgbClr val="FFFF00"/>
              </a:solidFill>
            </a:rPr>
            <a:t>Профессия</a:t>
          </a:r>
          <a:endParaRPr lang="ru-RU" sz="2800" kern="1200" dirty="0">
            <a:solidFill>
              <a:srgbClr val="FFFF00"/>
            </a:solidFill>
          </a:endParaRPr>
        </a:p>
      </dsp:txBody>
      <dsp:txXfrm>
        <a:off x="1944894" y="0"/>
        <a:ext cx="3752273" cy="1472207"/>
      </dsp:txXfrm>
    </dsp:sp>
    <dsp:sp modelId="{F26A5227-A392-48D4-9EC1-03C59F01ADE8}">
      <dsp:nvSpPr>
        <dsp:cNvPr id="0" name=""/>
        <dsp:cNvSpPr/>
      </dsp:nvSpPr>
      <dsp:spPr>
        <a:xfrm>
          <a:off x="401861" y="1419703"/>
          <a:ext cx="3189773" cy="3189773"/>
        </a:xfrm>
        <a:prstGeom prst="pie">
          <a:avLst>
            <a:gd name="adj1" fmla="val 5400000"/>
            <a:gd name="adj2" fmla="val 16200000"/>
          </a:avLst>
        </a:prstGeom>
        <a:gradFill rotWithShape="0">
          <a:gsLst>
            <a:gs pos="0">
              <a:schemeClr val="accent2">
                <a:hueOff val="19519"/>
                <a:satOff val="-13438"/>
                <a:lumOff val="-3431"/>
                <a:alphaOff val="0"/>
                <a:shade val="60000"/>
              </a:schemeClr>
            </a:gs>
            <a:gs pos="33000">
              <a:schemeClr val="accent2">
                <a:hueOff val="19519"/>
                <a:satOff val="-13438"/>
                <a:lumOff val="-3431"/>
                <a:alphaOff val="0"/>
                <a:tint val="86500"/>
              </a:schemeClr>
            </a:gs>
            <a:gs pos="46750">
              <a:schemeClr val="accent2">
                <a:hueOff val="19519"/>
                <a:satOff val="-13438"/>
                <a:lumOff val="-3431"/>
                <a:alphaOff val="0"/>
                <a:tint val="71000"/>
                <a:satMod val="112000"/>
              </a:schemeClr>
            </a:gs>
            <a:gs pos="53000">
              <a:schemeClr val="accent2">
                <a:hueOff val="19519"/>
                <a:satOff val="-13438"/>
                <a:lumOff val="-3431"/>
                <a:alphaOff val="0"/>
                <a:tint val="71000"/>
                <a:satMod val="112000"/>
              </a:schemeClr>
            </a:gs>
            <a:gs pos="68000">
              <a:schemeClr val="accent2">
                <a:hueOff val="19519"/>
                <a:satOff val="-13438"/>
                <a:lumOff val="-3431"/>
                <a:alphaOff val="0"/>
                <a:tint val="86000"/>
              </a:schemeClr>
            </a:gs>
            <a:gs pos="100000">
              <a:schemeClr val="accent2">
                <a:hueOff val="19519"/>
                <a:satOff val="-13438"/>
                <a:lumOff val="-3431"/>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FB9E7FE-02C7-4E2C-A8F2-0BED6EDE6ADD}">
      <dsp:nvSpPr>
        <dsp:cNvPr id="0" name=""/>
        <dsp:cNvSpPr/>
      </dsp:nvSpPr>
      <dsp:spPr>
        <a:xfrm>
          <a:off x="2036286" y="1491984"/>
          <a:ext cx="7437152" cy="3189773"/>
        </a:xfrm>
        <a:prstGeom prst="rect">
          <a:avLst/>
        </a:prstGeom>
        <a:solidFill>
          <a:srgbClr val="92D050">
            <a:alpha val="90000"/>
          </a:srgbClr>
        </a:solidFill>
        <a:ln w="9525" cap="flat" cmpd="sng" algn="ctr">
          <a:solidFill>
            <a:schemeClr val="accent2">
              <a:hueOff val="19519"/>
              <a:satOff val="-13438"/>
              <a:lumOff val="-3431"/>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b="1" kern="1200" dirty="0" smtClean="0">
              <a:solidFill>
                <a:srgbClr val="FFFF00"/>
              </a:solidFill>
            </a:rPr>
            <a:t>Квалификация</a:t>
          </a:r>
          <a:endParaRPr lang="ru-RU" sz="2800" b="1" kern="1200" dirty="0">
            <a:solidFill>
              <a:srgbClr val="FFFF00"/>
            </a:solidFill>
          </a:endParaRPr>
        </a:p>
      </dsp:txBody>
      <dsp:txXfrm>
        <a:off x="2036286" y="1491984"/>
        <a:ext cx="3718576" cy="1472202"/>
      </dsp:txXfrm>
    </dsp:sp>
    <dsp:sp modelId="{B0A503B8-A3DB-4B53-9876-401BEA735358}">
      <dsp:nvSpPr>
        <dsp:cNvPr id="0" name=""/>
        <dsp:cNvSpPr/>
      </dsp:nvSpPr>
      <dsp:spPr>
        <a:xfrm>
          <a:off x="1032849" y="2918271"/>
          <a:ext cx="1829815" cy="1655978"/>
        </a:xfrm>
        <a:prstGeom prst="pie">
          <a:avLst>
            <a:gd name="adj1" fmla="val 5400000"/>
            <a:gd name="adj2" fmla="val 16200000"/>
          </a:avLst>
        </a:prstGeom>
        <a:gradFill rotWithShape="0">
          <a:gsLst>
            <a:gs pos="0">
              <a:schemeClr val="accent2">
                <a:hueOff val="39038"/>
                <a:satOff val="-26876"/>
                <a:lumOff val="-6863"/>
                <a:alphaOff val="0"/>
                <a:shade val="60000"/>
              </a:schemeClr>
            </a:gs>
            <a:gs pos="33000">
              <a:schemeClr val="accent2">
                <a:hueOff val="39038"/>
                <a:satOff val="-26876"/>
                <a:lumOff val="-6863"/>
                <a:alphaOff val="0"/>
                <a:tint val="86500"/>
              </a:schemeClr>
            </a:gs>
            <a:gs pos="46750">
              <a:schemeClr val="accent2">
                <a:hueOff val="39038"/>
                <a:satOff val="-26876"/>
                <a:lumOff val="-6863"/>
                <a:alphaOff val="0"/>
                <a:tint val="71000"/>
                <a:satMod val="112000"/>
              </a:schemeClr>
            </a:gs>
            <a:gs pos="53000">
              <a:schemeClr val="accent2">
                <a:hueOff val="39038"/>
                <a:satOff val="-26876"/>
                <a:lumOff val="-6863"/>
                <a:alphaOff val="0"/>
                <a:tint val="71000"/>
                <a:satMod val="112000"/>
              </a:schemeClr>
            </a:gs>
            <a:gs pos="68000">
              <a:schemeClr val="accent2">
                <a:hueOff val="39038"/>
                <a:satOff val="-26876"/>
                <a:lumOff val="-6863"/>
                <a:alphaOff val="0"/>
                <a:tint val="86000"/>
              </a:schemeClr>
            </a:gs>
            <a:gs pos="100000">
              <a:schemeClr val="accent2">
                <a:hueOff val="39038"/>
                <a:satOff val="-26876"/>
                <a:lumOff val="-6863"/>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079027F-9757-4385-9957-81B610C183F3}">
      <dsp:nvSpPr>
        <dsp:cNvPr id="0" name=""/>
        <dsp:cNvSpPr/>
      </dsp:nvSpPr>
      <dsp:spPr>
        <a:xfrm>
          <a:off x="1976344" y="2974612"/>
          <a:ext cx="7473594" cy="1702352"/>
        </a:xfrm>
        <a:prstGeom prst="rect">
          <a:avLst/>
        </a:prstGeom>
        <a:solidFill>
          <a:schemeClr val="accent3">
            <a:lumMod val="60000"/>
            <a:lumOff val="40000"/>
            <a:alpha val="90000"/>
          </a:schemeClr>
        </a:solidFill>
        <a:ln w="9525" cap="flat" cmpd="sng" algn="ctr">
          <a:solidFill>
            <a:schemeClr val="accent2">
              <a:hueOff val="39038"/>
              <a:satOff val="-26876"/>
              <a:lumOff val="-6863"/>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ru-RU" sz="2700" b="1" kern="1200" dirty="0" smtClean="0">
              <a:solidFill>
                <a:schemeClr val="bg1"/>
              </a:solidFill>
            </a:rPr>
            <a:t>Форма обучения </a:t>
          </a:r>
        </a:p>
        <a:p>
          <a:pPr lvl="0" algn="l" defTabSz="1200150">
            <a:lnSpc>
              <a:spcPct val="90000"/>
            </a:lnSpc>
            <a:spcBef>
              <a:spcPct val="0"/>
            </a:spcBef>
            <a:spcAft>
              <a:spcPct val="35000"/>
            </a:spcAft>
          </a:pPr>
          <a:r>
            <a:rPr lang="ru-RU" sz="2700" b="1" kern="1200" dirty="0" smtClean="0">
              <a:solidFill>
                <a:schemeClr val="bg1"/>
              </a:solidFill>
            </a:rPr>
            <a:t>Требования к уровню образования </a:t>
          </a:r>
          <a:endParaRPr lang="ru-RU" sz="2700" b="1" kern="1200" dirty="0">
            <a:solidFill>
              <a:schemeClr val="bg1"/>
            </a:solidFill>
          </a:endParaRPr>
        </a:p>
      </dsp:txBody>
      <dsp:txXfrm>
        <a:off x="1976344" y="2974612"/>
        <a:ext cx="3736797" cy="1702352"/>
      </dsp:txXfrm>
    </dsp:sp>
    <dsp:sp modelId="{920C896F-5EEB-49CA-B217-A2DD993E52AC}">
      <dsp:nvSpPr>
        <dsp:cNvPr id="0" name=""/>
        <dsp:cNvSpPr/>
      </dsp:nvSpPr>
      <dsp:spPr>
        <a:xfrm>
          <a:off x="5058725" y="0"/>
          <a:ext cx="4482266" cy="1472207"/>
        </a:xfrm>
        <a:prstGeom prst="rect">
          <a:avLst/>
        </a:prstGeom>
        <a:noFill/>
        <a:ln w="9525" cap="flat" cmpd="sng" algn="ctr">
          <a:noFill/>
          <a:prstDash val="solid"/>
        </a:ln>
        <a:effectLst>
          <a:outerShdw blurRad="190500" dist="228600" dir="2700000" sy="90000" rotWithShape="0">
            <a:srgbClr val="000000">
              <a:alpha val="255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228600" lvl="1" indent="-228600" algn="ctr" defTabSz="977900">
            <a:lnSpc>
              <a:spcPct val="90000"/>
            </a:lnSpc>
            <a:spcBef>
              <a:spcPct val="0"/>
            </a:spcBef>
            <a:spcAft>
              <a:spcPct val="15000"/>
            </a:spcAft>
            <a:buChar char="••"/>
          </a:pPr>
          <a:r>
            <a:rPr lang="ru-RU" sz="2200" b="1" kern="1200" dirty="0" smtClean="0">
              <a:solidFill>
                <a:schemeClr val="bg1"/>
              </a:solidFill>
              <a:effectLst/>
            </a:rPr>
            <a:t>Технология производства и переработки сельскохозяйственной продукции</a:t>
          </a:r>
          <a:endParaRPr lang="ru-RU" sz="2200" b="1" kern="1200" dirty="0">
            <a:solidFill>
              <a:schemeClr val="bg1"/>
            </a:solidFill>
            <a:effectLst/>
          </a:endParaRPr>
        </a:p>
      </dsp:txBody>
      <dsp:txXfrm>
        <a:off x="5058725" y="0"/>
        <a:ext cx="4482266" cy="1472207"/>
      </dsp:txXfrm>
    </dsp:sp>
    <dsp:sp modelId="{D5377629-9CC8-4C9E-8A62-2C1C9E17FC1F}">
      <dsp:nvSpPr>
        <dsp:cNvPr id="0" name=""/>
        <dsp:cNvSpPr/>
      </dsp:nvSpPr>
      <dsp:spPr>
        <a:xfrm>
          <a:off x="5508749" y="1498574"/>
          <a:ext cx="3782618" cy="1472202"/>
        </a:xfrm>
        <a:prstGeom prst="rect">
          <a:avLst/>
        </a:prstGeom>
        <a:noFill/>
        <a:ln w="9525" cap="flat" cmpd="sng" algn="ctr">
          <a:noFill/>
          <a:prstDash val="solid"/>
        </a:ln>
        <a:effectLst>
          <a:outerShdw blurRad="190500" dist="228600" dir="2700000" sy="90000" rotWithShape="0">
            <a:srgbClr val="000000">
              <a:alpha val="255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228600" lvl="1" indent="-228600" algn="l" defTabSz="1066800">
            <a:lnSpc>
              <a:spcPct val="90000"/>
            </a:lnSpc>
            <a:spcBef>
              <a:spcPct val="0"/>
            </a:spcBef>
            <a:spcAft>
              <a:spcPct val="15000"/>
            </a:spcAft>
            <a:buChar char="••"/>
          </a:pPr>
          <a:r>
            <a:rPr lang="ru-RU" sz="2400" b="1" kern="1200" dirty="0" smtClean="0">
              <a:solidFill>
                <a:srgbClr val="0000FF"/>
              </a:solidFill>
              <a:latin typeface="Times New Roman" panose="02020603050405020304" pitchFamily="18" charset="0"/>
              <a:cs typeface="Times New Roman" panose="02020603050405020304" pitchFamily="18" charset="0"/>
            </a:rPr>
            <a:t>Технолог</a:t>
          </a:r>
          <a:endParaRPr lang="ru-RU" sz="2400" b="1" kern="1200" dirty="0">
            <a:solidFill>
              <a:schemeClr val="bg1"/>
            </a:solidFill>
          </a:endParaRPr>
        </a:p>
      </dsp:txBody>
      <dsp:txXfrm>
        <a:off x="5508749" y="1498574"/>
        <a:ext cx="3782618" cy="1472202"/>
      </dsp:txXfrm>
    </dsp:sp>
    <dsp:sp modelId="{A0A5EC49-9FD3-4B90-9CF0-4D1C1799B01B}">
      <dsp:nvSpPr>
        <dsp:cNvPr id="0" name=""/>
        <dsp:cNvSpPr/>
      </dsp:nvSpPr>
      <dsp:spPr>
        <a:xfrm>
          <a:off x="5576446" y="2997144"/>
          <a:ext cx="3752273" cy="1472202"/>
        </a:xfrm>
        <a:prstGeom prst="rect">
          <a:avLst/>
        </a:prstGeom>
        <a:noFill/>
        <a:ln w="9525" cap="flat" cmpd="sng" algn="ctr">
          <a:noFill/>
          <a:prstDash val="solid"/>
        </a:ln>
        <a:effectLst>
          <a:glow rad="139700">
            <a:schemeClr val="accent1">
              <a:satMod val="175000"/>
              <a:alpha val="40000"/>
            </a:schemeClr>
          </a:glo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endParaRPr lang="ru-RU" sz="2000" b="1" kern="1200" dirty="0">
            <a:solidFill>
              <a:schemeClr val="bg2">
                <a:lumMod val="75000"/>
              </a:schemeClr>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endParaRPr lang="ru-RU" sz="2000" b="1" kern="1200" dirty="0">
            <a:solidFill>
              <a:schemeClr val="bg2">
                <a:lumMod val="75000"/>
              </a:schemeClr>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ru-RU" sz="2000" b="1" kern="1200" dirty="0" smtClean="0">
              <a:solidFill>
                <a:schemeClr val="bg1"/>
              </a:solidFill>
            </a:rPr>
            <a:t>Очное обучение                                           3 года 10 месяцев</a:t>
          </a:r>
          <a:endParaRPr lang="ru-RU" sz="2000" b="1" kern="1200" dirty="0">
            <a:solidFill>
              <a:schemeClr val="bg1"/>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ru-RU" sz="2000" b="1" kern="1200" dirty="0" smtClean="0">
              <a:solidFill>
                <a:schemeClr val="bg1"/>
              </a:solidFill>
            </a:rPr>
            <a:t>Основное общее                               (на базе 9 классов)</a:t>
          </a:r>
        </a:p>
        <a:p>
          <a:pPr marL="0" marR="0" lvl="1" indent="0" algn="l" defTabSz="914400" eaLnBrk="1" fontAlgn="auto" latinLnBrk="0" hangingPunct="1">
            <a:lnSpc>
              <a:spcPct val="100000"/>
            </a:lnSpc>
            <a:spcBef>
              <a:spcPct val="0"/>
            </a:spcBef>
            <a:spcAft>
              <a:spcPts val="0"/>
            </a:spcAft>
            <a:buClrTx/>
            <a:buSzTx/>
            <a:buFontTx/>
            <a:buChar char="••"/>
            <a:tabLst/>
            <a:defRPr/>
          </a:pPr>
          <a:endParaRPr lang="ru-RU" sz="2000" b="1" kern="1200" dirty="0" smtClean="0">
            <a:solidFill>
              <a:schemeClr val="bg2">
                <a:lumMod val="75000"/>
              </a:schemeClr>
            </a:solidFill>
          </a:endParaRPr>
        </a:p>
        <a:p>
          <a:pPr marL="171450" lvl="1" indent="0" algn="l" defTabSz="755650">
            <a:lnSpc>
              <a:spcPct val="90000"/>
            </a:lnSpc>
            <a:spcBef>
              <a:spcPct val="0"/>
            </a:spcBef>
            <a:spcAft>
              <a:spcPct val="15000"/>
            </a:spcAft>
            <a:buChar char="••"/>
          </a:pPr>
          <a:endParaRPr lang="ru-RU" sz="2000" b="1" kern="1200" dirty="0">
            <a:solidFill>
              <a:schemeClr val="bg2">
                <a:lumMod val="75000"/>
              </a:schemeClr>
            </a:solidFill>
          </a:endParaRPr>
        </a:p>
      </dsp:txBody>
      <dsp:txXfrm>
        <a:off x="5576446" y="2997144"/>
        <a:ext cx="3752273" cy="14722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BD9D8B-4CEC-4328-9DF2-88EB86BE7AB5}">
      <dsp:nvSpPr>
        <dsp:cNvPr id="0" name=""/>
        <dsp:cNvSpPr/>
      </dsp:nvSpPr>
      <dsp:spPr>
        <a:xfrm rot="5400000">
          <a:off x="495617" y="614361"/>
          <a:ext cx="1446958" cy="943699"/>
        </a:xfrm>
        <a:prstGeom prst="chevron">
          <a:avLst/>
        </a:prstGeom>
        <a:gradFill rotWithShape="0">
          <a:gsLst>
            <a:gs pos="0">
              <a:schemeClr val="accent2">
                <a:hueOff val="0"/>
                <a:satOff val="0"/>
                <a:lumOff val="0"/>
                <a:alphaOff val="0"/>
                <a:shade val="60000"/>
              </a:schemeClr>
            </a:gs>
            <a:gs pos="33000">
              <a:schemeClr val="accent2">
                <a:hueOff val="0"/>
                <a:satOff val="0"/>
                <a:lumOff val="0"/>
                <a:alphaOff val="0"/>
                <a:tint val="86500"/>
              </a:schemeClr>
            </a:gs>
            <a:gs pos="46750">
              <a:schemeClr val="accent2">
                <a:hueOff val="0"/>
                <a:satOff val="0"/>
                <a:lumOff val="0"/>
                <a:alphaOff val="0"/>
                <a:tint val="71000"/>
                <a:satMod val="112000"/>
              </a:schemeClr>
            </a:gs>
            <a:gs pos="53000">
              <a:schemeClr val="accent2">
                <a:hueOff val="0"/>
                <a:satOff val="0"/>
                <a:lumOff val="0"/>
                <a:alphaOff val="0"/>
                <a:tint val="71000"/>
                <a:satMod val="112000"/>
              </a:schemeClr>
            </a:gs>
            <a:gs pos="68000">
              <a:schemeClr val="accent2">
                <a:hueOff val="0"/>
                <a:satOff val="0"/>
                <a:lumOff val="0"/>
                <a:alphaOff val="0"/>
                <a:tint val="86000"/>
              </a:schemeClr>
            </a:gs>
            <a:gs pos="100000">
              <a:schemeClr val="accent2">
                <a:hueOff val="0"/>
                <a:satOff val="0"/>
                <a:lumOff val="0"/>
                <a:alphaOff val="0"/>
                <a:shade val="60000"/>
              </a:schemeClr>
            </a:gs>
          </a:gsLst>
          <a:lin ang="8350000" scaled="1"/>
        </a:gra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b="1" i="0" kern="1200" dirty="0" smtClean="0">
              <a:ln/>
              <a:solidFill>
                <a:srgbClr val="FFFF00"/>
              </a:solidFill>
            </a:rPr>
            <a:t>Рабочие профессии</a:t>
          </a:r>
          <a:endParaRPr lang="ru-RU" sz="1400" b="1" i="0" kern="1200" dirty="0">
            <a:ln/>
            <a:solidFill>
              <a:srgbClr val="FFFF00"/>
            </a:solidFill>
          </a:endParaRPr>
        </a:p>
      </dsp:txBody>
      <dsp:txXfrm rot="-5400000">
        <a:off x="747247" y="834582"/>
        <a:ext cx="943699" cy="503259"/>
      </dsp:txXfrm>
    </dsp:sp>
    <dsp:sp modelId="{82373848-1064-4B00-8EE1-F57B2665404E}">
      <dsp:nvSpPr>
        <dsp:cNvPr id="0" name=""/>
        <dsp:cNvSpPr/>
      </dsp:nvSpPr>
      <dsp:spPr>
        <a:xfrm rot="5400000">
          <a:off x="3788981" y="-1898124"/>
          <a:ext cx="1533266" cy="5538643"/>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endParaRPr lang="ru-RU" sz="1400" b="1" kern="1200" dirty="0">
            <a:solidFill>
              <a:srgbClr val="0000FF"/>
            </a:solidFill>
            <a:latin typeface="Times New Roman" pitchFamily="18" charset="0"/>
            <a:cs typeface="Times New Roman" pitchFamily="18" charset="0"/>
          </a:endParaRPr>
        </a:p>
        <a:p>
          <a:pPr marL="171450" lvl="1" indent="-171450" algn="l" defTabSz="800100">
            <a:lnSpc>
              <a:spcPct val="90000"/>
            </a:lnSpc>
            <a:spcBef>
              <a:spcPct val="0"/>
            </a:spcBef>
            <a:spcAft>
              <a:spcPct val="15000"/>
            </a:spcAft>
            <a:buChar char="••"/>
          </a:pPr>
          <a:endParaRPr lang="ru-RU" sz="1800" kern="1200" dirty="0"/>
        </a:p>
        <a:p>
          <a:pPr marL="171450" lvl="1" indent="-171450" algn="l" defTabSz="800100">
            <a:lnSpc>
              <a:spcPct val="90000"/>
            </a:lnSpc>
            <a:spcBef>
              <a:spcPct val="0"/>
            </a:spcBef>
            <a:spcAft>
              <a:spcPct val="15000"/>
            </a:spcAft>
            <a:buChar char="••"/>
          </a:pPr>
          <a:endParaRPr lang="ru-RU" sz="1800" kern="1200" dirty="0"/>
        </a:p>
        <a:p>
          <a:pPr marL="171450" lvl="1" indent="-171450" algn="l" defTabSz="800100">
            <a:lnSpc>
              <a:spcPct val="90000"/>
            </a:lnSpc>
            <a:spcBef>
              <a:spcPct val="0"/>
            </a:spcBef>
            <a:spcAft>
              <a:spcPct val="15000"/>
            </a:spcAft>
            <a:buChar char="••"/>
          </a:pPr>
          <a:r>
            <a:rPr lang="ru-RU" sz="1800" kern="1200" dirty="0" smtClean="0">
              <a:solidFill>
                <a:srgbClr val="FF0000"/>
              </a:solidFill>
              <a:latin typeface="Times New Roman" panose="02020603050405020304" pitchFamily="18" charset="0"/>
              <a:cs typeface="Times New Roman" panose="02020603050405020304" pitchFamily="18" charset="0"/>
            </a:rPr>
            <a:t>Технолог;</a:t>
          </a:r>
          <a:endParaRPr lang="ru-RU" sz="1800" kern="1200" dirty="0">
            <a:solidFill>
              <a:srgbClr val="FF0000"/>
            </a:solidFill>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ru-RU" sz="1800" kern="1200" dirty="0" smtClean="0">
              <a:solidFill>
                <a:srgbClr val="FF0000"/>
              </a:solidFill>
              <a:latin typeface="Times New Roman" panose="02020603050405020304" pitchFamily="18" charset="0"/>
              <a:cs typeface="Times New Roman" panose="02020603050405020304" pitchFamily="18" charset="0"/>
            </a:rPr>
            <a:t>Заготовитель сырья, продукции;</a:t>
          </a:r>
          <a:endParaRPr lang="ru-RU" sz="1800" kern="1200" dirty="0">
            <a:solidFill>
              <a:srgbClr val="FF0000"/>
            </a:solidFill>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ru-RU" sz="1800" kern="1200" dirty="0" smtClean="0">
              <a:solidFill>
                <a:srgbClr val="FF0000"/>
              </a:solidFill>
              <a:latin typeface="Times New Roman" panose="02020603050405020304" pitchFamily="18" charset="0"/>
              <a:cs typeface="Times New Roman" panose="02020603050405020304" pitchFamily="18" charset="0"/>
            </a:rPr>
            <a:t>Специалист переработки на предприятиях любого уровня</a:t>
          </a:r>
          <a:endParaRPr lang="ru-RU" sz="1800" kern="1200" dirty="0">
            <a:solidFill>
              <a:srgbClr val="FF0000"/>
            </a:solidFill>
            <a:latin typeface="Times New Roman" panose="02020603050405020304" pitchFamily="18" charset="0"/>
            <a:cs typeface="Times New Roman" panose="02020603050405020304" pitchFamily="18" charset="0"/>
          </a:endParaRPr>
        </a:p>
        <a:p>
          <a:pPr marL="285750" lvl="1" indent="-285750" algn="l" defTabSz="1244600">
            <a:lnSpc>
              <a:spcPct val="90000"/>
            </a:lnSpc>
            <a:spcBef>
              <a:spcPct val="0"/>
            </a:spcBef>
            <a:spcAft>
              <a:spcPct val="15000"/>
            </a:spcAft>
            <a:buChar char="••"/>
          </a:pPr>
          <a:endParaRPr lang="ru-RU" sz="2800" b="1" kern="1200" dirty="0">
            <a:solidFill>
              <a:srgbClr val="0000FF"/>
            </a:solidFill>
            <a:latin typeface="Times New Roman" pitchFamily="18" charset="0"/>
            <a:cs typeface="Times New Roman" pitchFamily="18" charset="0"/>
          </a:endParaRPr>
        </a:p>
        <a:p>
          <a:pPr marL="285750" lvl="1" indent="-285750" algn="l" defTabSz="1244600">
            <a:lnSpc>
              <a:spcPct val="90000"/>
            </a:lnSpc>
            <a:spcBef>
              <a:spcPct val="0"/>
            </a:spcBef>
            <a:spcAft>
              <a:spcPct val="15000"/>
            </a:spcAft>
            <a:buChar char="••"/>
          </a:pPr>
          <a:endParaRPr lang="ru-RU" sz="2800" kern="1200" dirty="0"/>
        </a:p>
        <a:p>
          <a:pPr marL="114300" lvl="1" indent="-114300" algn="l" defTabSz="622300">
            <a:lnSpc>
              <a:spcPct val="90000"/>
            </a:lnSpc>
            <a:spcBef>
              <a:spcPct val="0"/>
            </a:spcBef>
            <a:spcAft>
              <a:spcPct val="15000"/>
            </a:spcAft>
            <a:buChar char="••"/>
          </a:pPr>
          <a:endParaRPr lang="ru-RU" sz="1400" kern="1200" dirty="0"/>
        </a:p>
      </dsp:txBody>
      <dsp:txXfrm rot="-5400000">
        <a:off x="1786293" y="179412"/>
        <a:ext cx="5463795" cy="13835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9F6D3-068B-45A2-9E68-DC048E0CD3CA}">
      <dsp:nvSpPr>
        <dsp:cNvPr id="0" name=""/>
        <dsp:cNvSpPr/>
      </dsp:nvSpPr>
      <dsp:spPr>
        <a:xfrm>
          <a:off x="-296390" y="51643"/>
          <a:ext cx="5843587" cy="5843587"/>
        </a:xfrm>
        <a:prstGeom prst="pie">
          <a:avLst>
            <a:gd name="adj1" fmla="val 5400000"/>
            <a:gd name="adj2" fmla="val 16200000"/>
          </a:avLst>
        </a:prstGeom>
        <a:gradFill rotWithShape="0">
          <a:gsLst>
            <a:gs pos="0">
              <a:schemeClr val="accent2">
                <a:hueOff val="0"/>
                <a:satOff val="0"/>
                <a:lumOff val="0"/>
                <a:alphaOff val="0"/>
                <a:shade val="60000"/>
              </a:schemeClr>
            </a:gs>
            <a:gs pos="33000">
              <a:schemeClr val="accent2">
                <a:hueOff val="0"/>
                <a:satOff val="0"/>
                <a:lumOff val="0"/>
                <a:alphaOff val="0"/>
                <a:tint val="86500"/>
              </a:schemeClr>
            </a:gs>
            <a:gs pos="46750">
              <a:schemeClr val="accent2">
                <a:hueOff val="0"/>
                <a:satOff val="0"/>
                <a:lumOff val="0"/>
                <a:alphaOff val="0"/>
                <a:tint val="71000"/>
                <a:satMod val="112000"/>
              </a:schemeClr>
            </a:gs>
            <a:gs pos="53000">
              <a:schemeClr val="accent2">
                <a:hueOff val="0"/>
                <a:satOff val="0"/>
                <a:lumOff val="0"/>
                <a:alphaOff val="0"/>
                <a:tint val="71000"/>
                <a:satMod val="112000"/>
              </a:schemeClr>
            </a:gs>
            <a:gs pos="68000">
              <a:schemeClr val="accent2">
                <a:hueOff val="0"/>
                <a:satOff val="0"/>
                <a:lumOff val="0"/>
                <a:alphaOff val="0"/>
                <a:tint val="86000"/>
              </a:schemeClr>
            </a:gs>
            <a:gs pos="100000">
              <a:schemeClr val="accent2">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BFB9C65-A393-4081-B08A-E691333EBA3C}">
      <dsp:nvSpPr>
        <dsp:cNvPr id="0" name=""/>
        <dsp:cNvSpPr/>
      </dsp:nvSpPr>
      <dsp:spPr>
        <a:xfrm>
          <a:off x="2435423" y="51643"/>
          <a:ext cx="7174006" cy="5843587"/>
        </a:xfrm>
        <a:prstGeom prst="rect">
          <a:avLst/>
        </a:prstGeom>
        <a:solidFill>
          <a:srgbClr val="00B0F0">
            <a:alpha val="90000"/>
          </a:srgbClr>
        </a:soli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pPr>
          <a:r>
            <a:rPr lang="ru-RU" sz="2800" b="1" kern="1200" dirty="0" smtClean="0">
              <a:solidFill>
                <a:srgbClr val="FFFF00"/>
              </a:solidFill>
            </a:rPr>
            <a:t>Профессия</a:t>
          </a:r>
          <a:endParaRPr lang="ru-RU" sz="2800" kern="1200" dirty="0">
            <a:solidFill>
              <a:srgbClr val="FFFF00"/>
            </a:solidFill>
          </a:endParaRPr>
        </a:p>
      </dsp:txBody>
      <dsp:txXfrm>
        <a:off x="2435423" y="51643"/>
        <a:ext cx="3587003" cy="1753079"/>
      </dsp:txXfrm>
    </dsp:sp>
    <dsp:sp modelId="{F26A5227-A392-48D4-9EC1-03C59F01ADE8}">
      <dsp:nvSpPr>
        <dsp:cNvPr id="0" name=""/>
        <dsp:cNvSpPr/>
      </dsp:nvSpPr>
      <dsp:spPr>
        <a:xfrm>
          <a:off x="532331" y="1742203"/>
          <a:ext cx="3798327" cy="3798327"/>
        </a:xfrm>
        <a:prstGeom prst="pie">
          <a:avLst>
            <a:gd name="adj1" fmla="val 5400000"/>
            <a:gd name="adj2" fmla="val 16200000"/>
          </a:avLst>
        </a:prstGeom>
        <a:gradFill rotWithShape="0">
          <a:gsLst>
            <a:gs pos="0">
              <a:schemeClr val="accent2">
                <a:hueOff val="19519"/>
                <a:satOff val="-13438"/>
                <a:lumOff val="-3431"/>
                <a:alphaOff val="0"/>
                <a:shade val="60000"/>
              </a:schemeClr>
            </a:gs>
            <a:gs pos="33000">
              <a:schemeClr val="accent2">
                <a:hueOff val="19519"/>
                <a:satOff val="-13438"/>
                <a:lumOff val="-3431"/>
                <a:alphaOff val="0"/>
                <a:tint val="86500"/>
              </a:schemeClr>
            </a:gs>
            <a:gs pos="46750">
              <a:schemeClr val="accent2">
                <a:hueOff val="19519"/>
                <a:satOff val="-13438"/>
                <a:lumOff val="-3431"/>
                <a:alphaOff val="0"/>
                <a:tint val="71000"/>
                <a:satMod val="112000"/>
              </a:schemeClr>
            </a:gs>
            <a:gs pos="53000">
              <a:schemeClr val="accent2">
                <a:hueOff val="19519"/>
                <a:satOff val="-13438"/>
                <a:lumOff val="-3431"/>
                <a:alphaOff val="0"/>
                <a:tint val="71000"/>
                <a:satMod val="112000"/>
              </a:schemeClr>
            </a:gs>
            <a:gs pos="68000">
              <a:schemeClr val="accent2">
                <a:hueOff val="19519"/>
                <a:satOff val="-13438"/>
                <a:lumOff val="-3431"/>
                <a:alphaOff val="0"/>
                <a:tint val="86000"/>
              </a:schemeClr>
            </a:gs>
            <a:gs pos="100000">
              <a:schemeClr val="accent2">
                <a:hueOff val="19519"/>
                <a:satOff val="-13438"/>
                <a:lumOff val="-3431"/>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FB9E7FE-02C7-4E2C-A8F2-0BED6EDE6ADD}">
      <dsp:nvSpPr>
        <dsp:cNvPr id="0" name=""/>
        <dsp:cNvSpPr/>
      </dsp:nvSpPr>
      <dsp:spPr>
        <a:xfrm>
          <a:off x="2485975" y="1862686"/>
          <a:ext cx="7109580" cy="3798327"/>
        </a:xfrm>
        <a:prstGeom prst="rect">
          <a:avLst/>
        </a:prstGeom>
        <a:solidFill>
          <a:srgbClr val="92D050">
            <a:alpha val="90000"/>
          </a:srgbClr>
        </a:solidFill>
        <a:ln w="9525" cap="flat" cmpd="sng" algn="ctr">
          <a:solidFill>
            <a:schemeClr val="accent2">
              <a:hueOff val="19519"/>
              <a:satOff val="-13438"/>
              <a:lumOff val="-3431"/>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ru-RU" sz="2800" b="1" kern="1200" dirty="0">
            <a:solidFill>
              <a:srgbClr val="FFFF00"/>
            </a:solidFill>
          </a:endParaRPr>
        </a:p>
      </dsp:txBody>
      <dsp:txXfrm>
        <a:off x="2485975" y="1862686"/>
        <a:ext cx="3554790" cy="1753074"/>
      </dsp:txXfrm>
    </dsp:sp>
    <dsp:sp modelId="{B0A503B8-A3DB-4B53-9876-401BEA735358}">
      <dsp:nvSpPr>
        <dsp:cNvPr id="0" name=""/>
        <dsp:cNvSpPr/>
      </dsp:nvSpPr>
      <dsp:spPr>
        <a:xfrm>
          <a:off x="1283702" y="3526672"/>
          <a:ext cx="2178913" cy="1971910"/>
        </a:xfrm>
        <a:prstGeom prst="pie">
          <a:avLst>
            <a:gd name="adj1" fmla="val 5400000"/>
            <a:gd name="adj2" fmla="val 16200000"/>
          </a:avLst>
        </a:prstGeom>
        <a:gradFill rotWithShape="0">
          <a:gsLst>
            <a:gs pos="0">
              <a:schemeClr val="accent2">
                <a:hueOff val="39038"/>
                <a:satOff val="-26876"/>
                <a:lumOff val="-6863"/>
                <a:alphaOff val="0"/>
                <a:shade val="60000"/>
              </a:schemeClr>
            </a:gs>
            <a:gs pos="33000">
              <a:schemeClr val="accent2">
                <a:hueOff val="39038"/>
                <a:satOff val="-26876"/>
                <a:lumOff val="-6863"/>
                <a:alphaOff val="0"/>
                <a:tint val="86500"/>
              </a:schemeClr>
            </a:gs>
            <a:gs pos="46750">
              <a:schemeClr val="accent2">
                <a:hueOff val="39038"/>
                <a:satOff val="-26876"/>
                <a:lumOff val="-6863"/>
                <a:alphaOff val="0"/>
                <a:tint val="71000"/>
                <a:satMod val="112000"/>
              </a:schemeClr>
            </a:gs>
            <a:gs pos="53000">
              <a:schemeClr val="accent2">
                <a:hueOff val="39038"/>
                <a:satOff val="-26876"/>
                <a:lumOff val="-6863"/>
                <a:alphaOff val="0"/>
                <a:tint val="71000"/>
                <a:satMod val="112000"/>
              </a:schemeClr>
            </a:gs>
            <a:gs pos="68000">
              <a:schemeClr val="accent2">
                <a:hueOff val="39038"/>
                <a:satOff val="-26876"/>
                <a:lumOff val="-6863"/>
                <a:alphaOff val="0"/>
                <a:tint val="86000"/>
              </a:schemeClr>
            </a:gs>
            <a:gs pos="100000">
              <a:schemeClr val="accent2">
                <a:hueOff val="39038"/>
                <a:satOff val="-26876"/>
                <a:lumOff val="-6863"/>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079027F-9757-4385-9957-81B610C183F3}">
      <dsp:nvSpPr>
        <dsp:cNvPr id="0" name=""/>
        <dsp:cNvSpPr/>
      </dsp:nvSpPr>
      <dsp:spPr>
        <a:xfrm>
          <a:off x="2457580" y="3884351"/>
          <a:ext cx="7144418" cy="2027132"/>
        </a:xfrm>
        <a:prstGeom prst="rect">
          <a:avLst/>
        </a:prstGeom>
        <a:solidFill>
          <a:schemeClr val="accent3">
            <a:lumMod val="60000"/>
            <a:lumOff val="40000"/>
            <a:alpha val="90000"/>
          </a:schemeClr>
        </a:solidFill>
        <a:ln w="9525" cap="flat" cmpd="sng" algn="ctr">
          <a:solidFill>
            <a:schemeClr val="accent2">
              <a:hueOff val="39038"/>
              <a:satOff val="-26876"/>
              <a:lumOff val="-6863"/>
              <a:alphaOff val="0"/>
            </a:schemeClr>
          </a:solidFill>
          <a:prstDash val="solid"/>
        </a:ln>
        <a:effectLst>
          <a:outerShdw blurRad="190500" dist="228600" dir="2700000" sy="90000" rotWithShape="0">
            <a:srgbClr val="000000">
              <a:alpha val="255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ru-RU" sz="2900" b="1" kern="1200" dirty="0" smtClean="0">
              <a:solidFill>
                <a:schemeClr val="bg1"/>
              </a:solidFill>
            </a:rPr>
            <a:t>Форма обучения </a:t>
          </a:r>
        </a:p>
        <a:p>
          <a:pPr lvl="0" algn="l" defTabSz="1289050">
            <a:lnSpc>
              <a:spcPct val="90000"/>
            </a:lnSpc>
            <a:spcBef>
              <a:spcPct val="0"/>
            </a:spcBef>
            <a:spcAft>
              <a:spcPct val="35000"/>
            </a:spcAft>
          </a:pPr>
          <a:r>
            <a:rPr lang="ru-RU" sz="2900" b="1" kern="1200" dirty="0" smtClean="0">
              <a:solidFill>
                <a:schemeClr val="bg1"/>
              </a:solidFill>
            </a:rPr>
            <a:t>Требования к уровню образования </a:t>
          </a:r>
          <a:endParaRPr lang="ru-RU" sz="2900" b="1" kern="1200" dirty="0">
            <a:solidFill>
              <a:schemeClr val="bg1"/>
            </a:solidFill>
          </a:endParaRPr>
        </a:p>
      </dsp:txBody>
      <dsp:txXfrm>
        <a:off x="2457580" y="3884351"/>
        <a:ext cx="3572209" cy="2027132"/>
      </dsp:txXfrm>
    </dsp:sp>
    <dsp:sp modelId="{920C896F-5EEB-49CA-B217-A2DD993E52AC}">
      <dsp:nvSpPr>
        <dsp:cNvPr id="0" name=""/>
        <dsp:cNvSpPr/>
      </dsp:nvSpPr>
      <dsp:spPr>
        <a:xfrm>
          <a:off x="5412105" y="51643"/>
          <a:ext cx="4284844" cy="1753079"/>
        </a:xfrm>
        <a:prstGeom prst="rect">
          <a:avLst/>
        </a:prstGeom>
        <a:noFill/>
        <a:ln w="9525" cap="flat" cmpd="sng" algn="ctr">
          <a:noFill/>
          <a:prstDash val="solid"/>
        </a:ln>
        <a:effectLst>
          <a:outerShdw blurRad="190500" dist="228600" dir="2700000" sy="90000" rotWithShape="0">
            <a:srgbClr val="000000">
              <a:alpha val="255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228600" lvl="1" indent="-228600" algn="ctr" defTabSz="977900">
            <a:lnSpc>
              <a:spcPct val="90000"/>
            </a:lnSpc>
            <a:spcBef>
              <a:spcPct val="0"/>
            </a:spcBef>
            <a:spcAft>
              <a:spcPct val="15000"/>
            </a:spcAft>
            <a:buChar char="••"/>
          </a:pPr>
          <a:r>
            <a:rPr lang="ru-RU" sz="2200" b="1" kern="1200" dirty="0" smtClean="0">
              <a:solidFill>
                <a:schemeClr val="bg1"/>
              </a:solidFill>
              <a:effectLst/>
            </a:rPr>
            <a:t>Слесарь</a:t>
          </a:r>
          <a:endParaRPr lang="ru-RU" sz="2200" b="1" kern="1200" dirty="0">
            <a:solidFill>
              <a:schemeClr val="bg1"/>
            </a:solidFill>
            <a:effectLst/>
          </a:endParaRPr>
        </a:p>
      </dsp:txBody>
      <dsp:txXfrm>
        <a:off x="5412105" y="51643"/>
        <a:ext cx="4284844" cy="1753079"/>
      </dsp:txXfrm>
    </dsp:sp>
    <dsp:sp modelId="{D5377629-9CC8-4C9E-8A62-2C1C9E17FC1F}">
      <dsp:nvSpPr>
        <dsp:cNvPr id="0" name=""/>
        <dsp:cNvSpPr/>
      </dsp:nvSpPr>
      <dsp:spPr>
        <a:xfrm>
          <a:off x="5692117" y="1836121"/>
          <a:ext cx="3916391" cy="1753074"/>
        </a:xfrm>
        <a:prstGeom prst="rect">
          <a:avLst/>
        </a:prstGeom>
        <a:noFill/>
        <a:ln w="9525" cap="flat" cmpd="sng" algn="ctr">
          <a:noFill/>
          <a:prstDash val="solid"/>
        </a:ln>
        <a:effectLst>
          <a:outerShdw blurRad="190500" dist="228600" dir="2700000" sy="90000" rotWithShape="0">
            <a:srgbClr val="000000">
              <a:alpha val="25500"/>
            </a:srgbClr>
          </a:outerShd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171450" lvl="1" indent="-171450" algn="l" defTabSz="711200">
            <a:lnSpc>
              <a:spcPct val="90000"/>
            </a:lnSpc>
            <a:spcBef>
              <a:spcPct val="0"/>
            </a:spcBef>
            <a:spcAft>
              <a:spcPct val="15000"/>
            </a:spcAft>
            <a:buChar char="••"/>
          </a:pPr>
          <a:r>
            <a:rPr lang="ru-RU" sz="1600" b="1" kern="1200" dirty="0" smtClean="0">
              <a:solidFill>
                <a:srgbClr val="002060"/>
              </a:solidFill>
              <a:latin typeface="Times New Roman" panose="02020603050405020304" pitchFamily="18" charset="0"/>
              <a:cs typeface="Times New Roman" panose="02020603050405020304" pitchFamily="18" charset="0"/>
            </a:rPr>
            <a:t>Слесарь-ремонтник</a:t>
          </a:r>
          <a:endParaRPr lang="ru-RU" sz="1600" b="1" kern="1200" dirty="0">
            <a:solidFill>
              <a:srgbClr val="002060"/>
            </a:solidFill>
          </a:endParaRPr>
        </a:p>
        <a:p>
          <a:pPr marL="171450" lvl="1" indent="-171450" algn="l" defTabSz="711200">
            <a:lnSpc>
              <a:spcPct val="90000"/>
            </a:lnSpc>
            <a:spcBef>
              <a:spcPct val="0"/>
            </a:spcBef>
            <a:spcAft>
              <a:spcPct val="15000"/>
            </a:spcAft>
            <a:buChar char="••"/>
          </a:pPr>
          <a:r>
            <a:rPr lang="ru-RU" sz="1600" b="1" kern="1200" dirty="0" smtClean="0">
              <a:solidFill>
                <a:srgbClr val="002060"/>
              </a:solidFill>
            </a:rPr>
            <a:t>Слесарь механосборочных работ</a:t>
          </a:r>
          <a:endParaRPr lang="ru-RU" sz="1600" b="1" kern="1200" dirty="0">
            <a:solidFill>
              <a:srgbClr val="002060"/>
            </a:solidFill>
          </a:endParaRPr>
        </a:p>
        <a:p>
          <a:pPr marL="171450" lvl="1" indent="-171450" algn="l" defTabSz="711200">
            <a:lnSpc>
              <a:spcPct val="90000"/>
            </a:lnSpc>
            <a:spcBef>
              <a:spcPct val="0"/>
            </a:spcBef>
            <a:spcAft>
              <a:spcPct val="15000"/>
            </a:spcAft>
            <a:buChar char="••"/>
          </a:pPr>
          <a:r>
            <a:rPr lang="ru-RU" sz="1600" b="1" kern="1200" dirty="0" smtClean="0">
              <a:solidFill>
                <a:srgbClr val="002060"/>
              </a:solidFill>
            </a:rPr>
            <a:t>Слесарь инструментальщик</a:t>
          </a:r>
          <a:endParaRPr lang="ru-RU" sz="1600" b="1" kern="1200" dirty="0">
            <a:solidFill>
              <a:srgbClr val="002060"/>
            </a:solidFill>
          </a:endParaRPr>
        </a:p>
      </dsp:txBody>
      <dsp:txXfrm>
        <a:off x="5692117" y="1836121"/>
        <a:ext cx="3916391" cy="1753074"/>
      </dsp:txXfrm>
    </dsp:sp>
    <dsp:sp modelId="{A0A5EC49-9FD3-4B90-9CF0-4D1C1799B01B}">
      <dsp:nvSpPr>
        <dsp:cNvPr id="0" name=""/>
        <dsp:cNvSpPr/>
      </dsp:nvSpPr>
      <dsp:spPr>
        <a:xfrm>
          <a:off x="5907022" y="3620593"/>
          <a:ext cx="3587003" cy="1753074"/>
        </a:xfrm>
        <a:prstGeom prst="rect">
          <a:avLst/>
        </a:prstGeom>
        <a:noFill/>
        <a:ln w="9525" cap="flat" cmpd="sng" algn="ctr">
          <a:noFill/>
          <a:prstDash val="solid"/>
        </a:ln>
        <a:effectLst>
          <a:glow rad="139700">
            <a:schemeClr val="accent1">
              <a:satMod val="175000"/>
              <a:alpha val="40000"/>
            </a:schemeClr>
          </a:glow>
        </a:effectLst>
        <a:scene3d>
          <a:camera prst="orthographicFront"/>
          <a:lightRig rig="flat" dir="t"/>
        </a:scene3d>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endParaRPr lang="ru-RU" sz="2000" b="1" kern="1200" dirty="0">
            <a:solidFill>
              <a:schemeClr val="bg2">
                <a:lumMod val="75000"/>
              </a:schemeClr>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endParaRPr lang="ru-RU" sz="2000" b="1" kern="1200" dirty="0">
            <a:solidFill>
              <a:schemeClr val="bg2">
                <a:lumMod val="75000"/>
              </a:schemeClr>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ru-RU" sz="2000" b="1" kern="1200" dirty="0" smtClean="0">
              <a:solidFill>
                <a:schemeClr val="bg1"/>
              </a:solidFill>
            </a:rPr>
            <a:t>Очное обучение                                           2 года 10 месяцев</a:t>
          </a:r>
          <a:endParaRPr lang="ru-RU" sz="2000" b="1" kern="1200" dirty="0">
            <a:solidFill>
              <a:schemeClr val="bg1"/>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ru-RU" sz="2000" b="1" kern="1200" dirty="0" smtClean="0">
              <a:solidFill>
                <a:schemeClr val="bg1"/>
              </a:solidFill>
            </a:rPr>
            <a:t>Основное общее                               (на базе 9 классов)</a:t>
          </a:r>
        </a:p>
        <a:p>
          <a:pPr marL="0" marR="0" lvl="1" indent="0" algn="l" defTabSz="914400" eaLnBrk="1" fontAlgn="auto" latinLnBrk="0" hangingPunct="1">
            <a:lnSpc>
              <a:spcPct val="100000"/>
            </a:lnSpc>
            <a:spcBef>
              <a:spcPct val="0"/>
            </a:spcBef>
            <a:spcAft>
              <a:spcPts val="0"/>
            </a:spcAft>
            <a:buClrTx/>
            <a:buSzTx/>
            <a:buFontTx/>
            <a:buChar char="••"/>
            <a:tabLst/>
            <a:defRPr/>
          </a:pPr>
          <a:endParaRPr lang="ru-RU" sz="2000" b="1" kern="1200" dirty="0" smtClean="0">
            <a:solidFill>
              <a:schemeClr val="bg2">
                <a:lumMod val="75000"/>
              </a:schemeClr>
            </a:solidFill>
          </a:endParaRPr>
        </a:p>
        <a:p>
          <a:pPr marL="171450" lvl="1" indent="0" algn="l" defTabSz="755650">
            <a:lnSpc>
              <a:spcPct val="90000"/>
            </a:lnSpc>
            <a:spcBef>
              <a:spcPct val="0"/>
            </a:spcBef>
            <a:spcAft>
              <a:spcPct val="15000"/>
            </a:spcAft>
            <a:buChar char="••"/>
          </a:pPr>
          <a:endParaRPr lang="ru-RU" sz="2000" b="1" kern="1200" dirty="0">
            <a:solidFill>
              <a:schemeClr val="bg2">
                <a:lumMod val="75000"/>
              </a:schemeClr>
            </a:solidFill>
          </a:endParaRPr>
        </a:p>
      </dsp:txBody>
      <dsp:txXfrm>
        <a:off x="5907022" y="3620593"/>
        <a:ext cx="3587003" cy="175307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B2C4F2-CFFE-4DE0-B829-B48FFAD825B1}" type="datetimeFigureOut">
              <a:rPr lang="ru-RU" smtClean="0"/>
              <a:pPr/>
              <a:t>02.03.2020</a:t>
            </a:fld>
            <a:endParaRPr lang="ru-RU"/>
          </a:p>
        </p:txBody>
      </p:sp>
      <p:sp>
        <p:nvSpPr>
          <p:cNvPr id="4" name="Образ слайда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E65012-DDB4-4FB4-9F0E-B25CED1145EC}" type="slidenum">
              <a:rPr lang="ru-RU" smtClean="0"/>
              <a:pPr/>
              <a:t>‹#›</a:t>
            </a:fld>
            <a:endParaRPr lang="ru-RU"/>
          </a:p>
        </p:txBody>
      </p:sp>
    </p:spTree>
    <p:extLst>
      <p:ext uri="{BB962C8B-B14F-4D97-AF65-F5344CB8AC3E}">
        <p14:creationId xmlns:p14="http://schemas.microsoft.com/office/powerpoint/2010/main" val="1131626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0E65012-DDB4-4FB4-9F0E-B25CED1145EC}" type="slidenum">
              <a:rPr lang="ru-RU" smtClean="0"/>
              <a:pPr/>
              <a:t>6</a:t>
            </a:fld>
            <a:endParaRPr lang="ru-RU"/>
          </a:p>
        </p:txBody>
      </p:sp>
    </p:spTree>
    <p:extLst>
      <p:ext uri="{BB962C8B-B14F-4D97-AF65-F5344CB8AC3E}">
        <p14:creationId xmlns:p14="http://schemas.microsoft.com/office/powerpoint/2010/main" val="2078116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91540" y="758952"/>
            <a:ext cx="817245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893791" y="4455620"/>
            <a:ext cx="817245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8901D6B-61FD-444C-9DBD-D266C68A7B95}" type="datetimeFigureOut">
              <a:rPr lang="ru-RU" smtClean="0"/>
              <a:pPr/>
              <a:t>02.03.2020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060B86A-44E1-432A-ADFE-789A9219A4BA}" type="slidenum">
              <a:rPr lang="ru-RU" smtClean="0"/>
              <a:pPr/>
              <a:t>‹#›</a:t>
            </a:fld>
            <a:endParaRPr lang="ru-RU"/>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8398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8901D6B-61FD-444C-9DBD-D266C68A7B95}" type="datetimeFigureOut">
              <a:rPr lang="ru-RU" smtClean="0"/>
              <a:pPr/>
              <a:t>02.03.2020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060B86A-44E1-432A-ADFE-789A9219A4BA}" type="slidenum">
              <a:rPr lang="ru-RU" smtClean="0"/>
              <a:pPr/>
              <a:t>‹#›</a:t>
            </a:fld>
            <a:endParaRPr lang="ru-RU"/>
          </a:p>
        </p:txBody>
      </p:sp>
    </p:spTree>
    <p:extLst>
      <p:ext uri="{BB962C8B-B14F-4D97-AF65-F5344CB8AC3E}">
        <p14:creationId xmlns:p14="http://schemas.microsoft.com/office/powerpoint/2010/main" val="2004836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088981" y="414779"/>
            <a:ext cx="2135981"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1037" y="414778"/>
            <a:ext cx="6284119"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8901D6B-61FD-444C-9DBD-D266C68A7B95}" type="datetimeFigureOut">
              <a:rPr lang="ru-RU" smtClean="0"/>
              <a:pPr/>
              <a:t>02.03.2020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060B86A-44E1-432A-ADFE-789A9219A4BA}" type="slidenum">
              <a:rPr lang="ru-RU" smtClean="0"/>
              <a:pPr/>
              <a:t>‹#›</a:t>
            </a:fld>
            <a:endParaRPr lang="ru-RU"/>
          </a:p>
        </p:txBody>
      </p:sp>
    </p:spTree>
    <p:extLst>
      <p:ext uri="{BB962C8B-B14F-4D97-AF65-F5344CB8AC3E}">
        <p14:creationId xmlns:p14="http://schemas.microsoft.com/office/powerpoint/2010/main" val="100960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8901D6B-61FD-444C-9DBD-D266C68A7B95}" type="datetimeFigureOut">
              <a:rPr lang="ru-RU" smtClean="0"/>
              <a:pPr/>
              <a:t>02.03.2020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060B86A-44E1-432A-ADFE-789A9219A4BA}" type="slidenum">
              <a:rPr lang="ru-RU" smtClean="0"/>
              <a:pPr/>
              <a:t>‹#›</a:t>
            </a:fld>
            <a:endParaRPr lang="ru-RU"/>
          </a:p>
        </p:txBody>
      </p:sp>
    </p:spTree>
    <p:extLst>
      <p:ext uri="{BB962C8B-B14F-4D97-AF65-F5344CB8AC3E}">
        <p14:creationId xmlns:p14="http://schemas.microsoft.com/office/powerpoint/2010/main" val="3195921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758952"/>
            <a:ext cx="817245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891540" y="4453128"/>
            <a:ext cx="817245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8901D6B-61FD-444C-9DBD-D266C68A7B95}" type="datetimeFigureOut">
              <a:rPr lang="ru-RU" smtClean="0"/>
              <a:pPr/>
              <a:t>02.03.2020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060B86A-44E1-432A-ADFE-789A9219A4BA}" type="slidenum">
              <a:rPr lang="ru-RU" smtClean="0"/>
              <a:pPr/>
              <a:t>‹#›</a:t>
            </a:fld>
            <a:endParaRPr lang="ru-RU"/>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982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891540" y="286604"/>
            <a:ext cx="817245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91539" y="1845734"/>
            <a:ext cx="401193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52060" y="1845735"/>
            <a:ext cx="401193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8901D6B-61FD-444C-9DBD-D266C68A7B95}" type="datetimeFigureOut">
              <a:rPr lang="ru-RU" smtClean="0"/>
              <a:pPr/>
              <a:t>02.03.2020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060B86A-44E1-432A-ADFE-789A9219A4BA}" type="slidenum">
              <a:rPr lang="ru-RU" smtClean="0"/>
              <a:pPr/>
              <a:t>‹#›</a:t>
            </a:fld>
            <a:endParaRPr lang="ru-RU"/>
          </a:p>
        </p:txBody>
      </p:sp>
    </p:spTree>
    <p:extLst>
      <p:ext uri="{BB962C8B-B14F-4D97-AF65-F5344CB8AC3E}">
        <p14:creationId xmlns:p14="http://schemas.microsoft.com/office/powerpoint/2010/main" val="3531927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891540" y="286604"/>
            <a:ext cx="817245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9154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91540" y="2582334"/>
            <a:ext cx="401193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5206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52060" y="2582334"/>
            <a:ext cx="401193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8901D6B-61FD-444C-9DBD-D266C68A7B95}" type="datetimeFigureOut">
              <a:rPr lang="ru-RU" smtClean="0"/>
              <a:pPr/>
              <a:t>02.03.2020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060B86A-44E1-432A-ADFE-789A9219A4BA}" type="slidenum">
              <a:rPr lang="ru-RU" smtClean="0"/>
              <a:pPr/>
              <a:t>‹#›</a:t>
            </a:fld>
            <a:endParaRPr lang="ru-RU"/>
          </a:p>
        </p:txBody>
      </p:sp>
    </p:spTree>
    <p:extLst>
      <p:ext uri="{BB962C8B-B14F-4D97-AF65-F5344CB8AC3E}">
        <p14:creationId xmlns:p14="http://schemas.microsoft.com/office/powerpoint/2010/main" val="2402937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8901D6B-61FD-444C-9DBD-D266C68A7B95}" type="datetimeFigureOut">
              <a:rPr lang="ru-RU" smtClean="0"/>
              <a:pPr/>
              <a:t>02.03.2020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060B86A-44E1-432A-ADFE-789A9219A4BA}" type="slidenum">
              <a:rPr lang="ru-RU" smtClean="0"/>
              <a:pPr/>
              <a:t>‹#›</a:t>
            </a:fld>
            <a:endParaRPr lang="ru-RU"/>
          </a:p>
        </p:txBody>
      </p:sp>
    </p:spTree>
    <p:extLst>
      <p:ext uri="{BB962C8B-B14F-4D97-AF65-F5344CB8AC3E}">
        <p14:creationId xmlns:p14="http://schemas.microsoft.com/office/powerpoint/2010/main" val="2603970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8901D6B-61FD-444C-9DBD-D266C68A7B95}" type="datetimeFigureOut">
              <a:rPr lang="ru-RU" smtClean="0"/>
              <a:pPr/>
              <a:t>02.03.2020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4060B86A-44E1-432A-ADFE-789A9219A4BA}" type="slidenum">
              <a:rPr lang="ru-RU" smtClean="0"/>
              <a:pPr/>
              <a:t>‹#›</a:t>
            </a:fld>
            <a:endParaRPr lang="ru-RU"/>
          </a:p>
        </p:txBody>
      </p:sp>
    </p:spTree>
    <p:extLst>
      <p:ext uri="{BB962C8B-B14F-4D97-AF65-F5344CB8AC3E}">
        <p14:creationId xmlns:p14="http://schemas.microsoft.com/office/powerpoint/2010/main" val="3449962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3" y="0"/>
            <a:ext cx="32912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282557" y="0"/>
            <a:ext cx="5200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71475" y="594359"/>
            <a:ext cx="2600325"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3900488" y="731520"/>
            <a:ext cx="5274945"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371475" y="2926080"/>
            <a:ext cx="2600325"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378229" y="6459786"/>
            <a:ext cx="2127539" cy="365125"/>
          </a:xfrm>
        </p:spPr>
        <p:txBody>
          <a:bodyPr/>
          <a:lstStyle>
            <a:lvl1pPr algn="l">
              <a:defRPr/>
            </a:lvl1pPr>
          </a:lstStyle>
          <a:p>
            <a:fld id="{08901D6B-61FD-444C-9DBD-D266C68A7B95}" type="datetimeFigureOut">
              <a:rPr lang="ru-RU" smtClean="0"/>
              <a:pPr/>
              <a:t>02.03.2020</a:t>
            </a:fld>
            <a:endParaRPr lang="ru-RU"/>
          </a:p>
        </p:txBody>
      </p:sp>
      <p:sp>
        <p:nvSpPr>
          <p:cNvPr id="6" name="Footer Placeholder 5"/>
          <p:cNvSpPr>
            <a:spLocks noGrp="1"/>
          </p:cNvSpPr>
          <p:nvPr>
            <p:ph type="ftr" sz="quarter" idx="11"/>
          </p:nvPr>
        </p:nvSpPr>
        <p:spPr>
          <a:xfrm>
            <a:off x="3900487" y="6459786"/>
            <a:ext cx="3776663"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060B86A-44E1-432A-ADFE-789A9219A4BA}" type="slidenum">
              <a:rPr lang="ru-RU" smtClean="0"/>
              <a:pPr/>
              <a:t>‹#›</a:t>
            </a:fld>
            <a:endParaRPr lang="ru-RU"/>
          </a:p>
        </p:txBody>
      </p:sp>
    </p:spTree>
    <p:extLst>
      <p:ext uri="{BB962C8B-B14F-4D97-AF65-F5344CB8AC3E}">
        <p14:creationId xmlns:p14="http://schemas.microsoft.com/office/powerpoint/2010/main" val="167892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1" y="4953000"/>
            <a:ext cx="9903420"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5074920"/>
            <a:ext cx="8217027"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2" y="0"/>
            <a:ext cx="9905988"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91540" y="5907023"/>
            <a:ext cx="8217027"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8901D6B-61FD-444C-9DBD-D266C68A7B95}" type="datetimeFigureOut">
              <a:rPr lang="ru-RU" smtClean="0"/>
              <a:pPr/>
              <a:t>02.03.2020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060B86A-44E1-432A-ADFE-789A9219A4BA}" type="slidenum">
              <a:rPr lang="ru-RU" smtClean="0"/>
              <a:pPr/>
              <a:t>‹#›</a:t>
            </a:fld>
            <a:endParaRPr lang="ru-RU"/>
          </a:p>
        </p:txBody>
      </p:sp>
    </p:spTree>
    <p:extLst>
      <p:ext uri="{BB962C8B-B14F-4D97-AF65-F5344CB8AC3E}">
        <p14:creationId xmlns:p14="http://schemas.microsoft.com/office/powerpoint/2010/main" val="70908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906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906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91540" y="286604"/>
            <a:ext cx="817245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91540" y="1845734"/>
            <a:ext cx="817245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91541" y="6459786"/>
            <a:ext cx="2008720" cy="365125"/>
          </a:xfrm>
          <a:prstGeom prst="rect">
            <a:avLst/>
          </a:prstGeom>
        </p:spPr>
        <p:txBody>
          <a:bodyPr vert="horz" lIns="91440" tIns="45720" rIns="91440" bIns="45720" rtlCol="0" anchor="ctr"/>
          <a:lstStyle>
            <a:lvl1pPr algn="l">
              <a:defRPr sz="900">
                <a:solidFill>
                  <a:srgbClr val="FFFFFF"/>
                </a:solidFill>
              </a:defRPr>
            </a:lvl1pPr>
          </a:lstStyle>
          <a:p>
            <a:fld id="{08901D6B-61FD-444C-9DBD-D266C68A7B95}" type="datetimeFigureOut">
              <a:rPr lang="ru-RU" smtClean="0"/>
              <a:pPr/>
              <a:t>02.03.2020</a:t>
            </a:fld>
            <a:endParaRPr lang="ru-RU"/>
          </a:p>
        </p:txBody>
      </p:sp>
      <p:sp>
        <p:nvSpPr>
          <p:cNvPr id="5" name="Footer Placeholder 4"/>
          <p:cNvSpPr>
            <a:spLocks noGrp="1"/>
          </p:cNvSpPr>
          <p:nvPr>
            <p:ph type="ftr" sz="quarter" idx="3"/>
          </p:nvPr>
        </p:nvSpPr>
        <p:spPr>
          <a:xfrm>
            <a:off x="2995025" y="6459786"/>
            <a:ext cx="3918528"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8044123" y="6459786"/>
            <a:ext cx="1066020" cy="365125"/>
          </a:xfrm>
          <a:prstGeom prst="rect">
            <a:avLst/>
          </a:prstGeom>
        </p:spPr>
        <p:txBody>
          <a:bodyPr vert="horz" lIns="91440" tIns="45720" rIns="91440" bIns="45720" rtlCol="0" anchor="ctr"/>
          <a:lstStyle>
            <a:lvl1pPr algn="r">
              <a:defRPr sz="1050">
                <a:solidFill>
                  <a:srgbClr val="FFFFFF"/>
                </a:solidFill>
              </a:defRPr>
            </a:lvl1pPr>
          </a:lstStyle>
          <a:p>
            <a:fld id="{4060B86A-44E1-432A-ADFE-789A9219A4BA}" type="slidenum">
              <a:rPr lang="ru-RU" smtClean="0"/>
              <a:pPr/>
              <a:t>‹#›</a:t>
            </a:fld>
            <a:endParaRPr lang="ru-RU"/>
          </a:p>
        </p:txBody>
      </p:sp>
      <p:cxnSp>
        <p:nvCxnSpPr>
          <p:cNvPr id="10" name="Straight Connector 9"/>
          <p:cNvCxnSpPr/>
          <p:nvPr/>
        </p:nvCxnSpPr>
        <p:spPr>
          <a:xfrm>
            <a:off x="969745" y="1737845"/>
            <a:ext cx="809815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25296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1026" name="Picture 2" descr="http://awaumi.co.jp/wp-content/uploads/2017/01/customer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546358"/>
            <a:ext cx="3466531" cy="4397376"/>
          </a:xfrm>
          <a:prstGeom prst="rect">
            <a:avLst/>
          </a:prstGeom>
          <a:noFill/>
          <a:extLst>
            <a:ext uri="{909E8E84-426E-40DD-AFC4-6F175D3DCCD1}">
              <a14:hiddenFill xmlns:a14="http://schemas.microsoft.com/office/drawing/2010/main">
                <a:solidFill>
                  <a:srgbClr val="FFFFFF"/>
                </a:solidFill>
              </a14:hiddenFill>
            </a:ext>
          </a:extLst>
        </p:spPr>
      </p:pic>
      <p:sp useBgFill="1">
        <p:nvSpPr>
          <p:cNvPr id="3" name="TextBox 2"/>
          <p:cNvSpPr txBox="1"/>
          <p:nvPr/>
        </p:nvSpPr>
        <p:spPr>
          <a:xfrm>
            <a:off x="3203972" y="656454"/>
            <a:ext cx="3960098" cy="4708981"/>
          </a:xfrm>
          <a:prstGeom prst="rect">
            <a:avLst/>
          </a:prstGeom>
        </p:spPr>
        <p:txBody>
          <a:bodyPr wrap="square" rtlCol="0">
            <a:spAutoFit/>
          </a:bodyPr>
          <a:lstStyle/>
          <a:p>
            <a:pPr algn="ctr"/>
            <a:r>
              <a:rPr lang="ru-RU" sz="4400" dirty="0" smtClean="0">
                <a:solidFill>
                  <a:srgbClr val="FF0000"/>
                </a:solidFill>
              </a:rPr>
              <a:t>Если Вы все еще  думаете над вопросом</a:t>
            </a:r>
          </a:p>
          <a:p>
            <a:pPr algn="ctr"/>
            <a:r>
              <a:rPr lang="ru-RU" sz="4400" dirty="0" smtClean="0">
                <a:solidFill>
                  <a:srgbClr val="FF0000"/>
                </a:solidFill>
              </a:rPr>
              <a:t> «Куда пойти учиться?»</a:t>
            </a:r>
          </a:p>
          <a:p>
            <a:pPr algn="ctr"/>
            <a:r>
              <a:rPr lang="ru-RU" sz="4400" dirty="0" smtClean="0">
                <a:solidFill>
                  <a:srgbClr val="FF0000"/>
                </a:solidFill>
              </a:rPr>
              <a:t>Приходите </a:t>
            </a:r>
          </a:p>
          <a:p>
            <a:pPr algn="ctr"/>
            <a:r>
              <a:rPr lang="ru-RU" sz="3600" dirty="0" smtClean="0"/>
              <a:t>  </a:t>
            </a:r>
            <a:r>
              <a:rPr lang="ru-RU" sz="3600" dirty="0" smtClean="0">
                <a:solidFill>
                  <a:srgbClr val="FF0000"/>
                </a:solidFill>
              </a:rPr>
              <a:t>к нам!</a:t>
            </a:r>
            <a:endParaRPr lang="ru-RU" sz="3600" dirty="0">
              <a:solidFill>
                <a:srgbClr val="FF0000"/>
              </a:solidFill>
            </a:endParaRPr>
          </a:p>
        </p:txBody>
      </p:sp>
      <p:pic>
        <p:nvPicPr>
          <p:cNvPr id="2" name="Picture 2" descr="https://www.maam.ru/images/users/avatars/7c4ab91b5e2073300cf5cee6af7462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6720" y="1675628"/>
            <a:ext cx="2608064" cy="4420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4388480"/>
      </p:ext>
    </p:extLst>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3556134644"/>
              </p:ext>
            </p:extLst>
          </p:nvPr>
        </p:nvGraphicFramePr>
        <p:xfrm>
          <a:off x="161364" y="69156"/>
          <a:ext cx="9651147" cy="4748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extLst>
              <p:ext uri="{D42A27DB-BD31-4B8C-83A1-F6EECF244321}">
                <p14:modId xmlns:p14="http://schemas.microsoft.com/office/powerpoint/2010/main" val="1352258524"/>
              </p:ext>
            </p:extLst>
          </p:nvPr>
        </p:nvGraphicFramePr>
        <p:xfrm>
          <a:off x="965835" y="4779681"/>
          <a:ext cx="8152458" cy="18790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029722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00251" y="333317"/>
            <a:ext cx="9416955" cy="1815882"/>
          </a:xfrm>
          <a:prstGeom prst="rect">
            <a:avLst/>
          </a:prstGeom>
        </p:spPr>
        <p:txBody>
          <a:bodyPr wrap="square">
            <a:spAutoFit/>
          </a:bodyPr>
          <a:lstStyle/>
          <a:p>
            <a:pPr algn="ctr"/>
            <a:r>
              <a:rPr lang="ru-RU" altLang="ru-RU" sz="2800" b="1" dirty="0" smtClean="0">
                <a:solidFill>
                  <a:schemeClr val="accent2">
                    <a:lumMod val="75000"/>
                  </a:schemeClr>
                </a:solidFill>
                <a:latin typeface="Times New Roman" pitchFamily="18" charset="0"/>
                <a:cs typeface="Times New Roman" pitchFamily="18" charset="0"/>
              </a:rPr>
              <a:t>35.01.15  </a:t>
            </a:r>
            <a:r>
              <a:rPr lang="ru-RU" altLang="ru-RU" sz="2800" b="1" i="1" dirty="0" smtClean="0">
                <a:solidFill>
                  <a:schemeClr val="accent2">
                    <a:lumMod val="75000"/>
                  </a:schemeClr>
                </a:solidFill>
                <a:latin typeface="Times New Roman" pitchFamily="18" charset="0"/>
                <a:cs typeface="Times New Roman" pitchFamily="18" charset="0"/>
              </a:rPr>
              <a:t>Электромонтер по ремонту и обслуживанию электрооборудования </a:t>
            </a:r>
          </a:p>
          <a:p>
            <a:pPr algn="ctr"/>
            <a:r>
              <a:rPr lang="ru-RU" altLang="ru-RU" sz="2800" b="1" i="1" dirty="0" smtClean="0">
                <a:solidFill>
                  <a:schemeClr val="accent2">
                    <a:lumMod val="75000"/>
                  </a:schemeClr>
                </a:solidFill>
                <a:latin typeface="Times New Roman" pitchFamily="18" charset="0"/>
                <a:cs typeface="Times New Roman" pitchFamily="18" charset="0"/>
              </a:rPr>
              <a:t>в сельскохозяйственном производстве</a:t>
            </a:r>
          </a:p>
          <a:p>
            <a:pPr algn="ctr"/>
            <a:endParaRPr lang="ru-RU" altLang="ru-RU" sz="2800" dirty="0" smtClean="0">
              <a:latin typeface="Times New Roman" pitchFamily="18" charset="0"/>
              <a:cs typeface="Times New Roman" pitchFamily="18" charset="0"/>
            </a:endParaRPr>
          </a:p>
        </p:txBody>
      </p:sp>
      <p:pic>
        <p:nvPicPr>
          <p:cNvPr id="7" name="Picture 9"/>
          <p:cNvPicPr>
            <a:picLocks noChangeAspect="1" noChangeArrowheads="1"/>
          </p:cNvPicPr>
          <p:nvPr/>
        </p:nvPicPr>
        <p:blipFill>
          <a:blip r:embed="rId2" cstate="print"/>
          <a:srcRect/>
          <a:stretch>
            <a:fillRect/>
          </a:stretch>
        </p:blipFill>
        <p:spPr bwMode="auto">
          <a:xfrm>
            <a:off x="218365" y="2057518"/>
            <a:ext cx="4326339" cy="3025767"/>
          </a:xfrm>
          <a:prstGeom prst="rect">
            <a:avLst/>
          </a:prstGeom>
          <a:ln>
            <a:noFill/>
          </a:ln>
          <a:effectLst>
            <a:outerShdw blurRad="292100" dist="139700" dir="2700000" algn="tl" rotWithShape="0">
              <a:srgbClr val="333333">
                <a:alpha val="65000"/>
              </a:srgbClr>
            </a:outerShdw>
          </a:effectLst>
        </p:spPr>
      </p:pic>
      <p:pic>
        <p:nvPicPr>
          <p:cNvPr id="5122" name="Picture 2" descr="https://gusev-online.ru/uploads/posts/2012-05/1336126498_risunok2.jpg"/>
          <p:cNvPicPr>
            <a:picLocks noChangeAspect="1" noChangeArrowheads="1"/>
          </p:cNvPicPr>
          <p:nvPr/>
        </p:nvPicPr>
        <p:blipFill>
          <a:blip r:embed="rId3" cstate="print"/>
          <a:srcRect/>
          <a:stretch>
            <a:fillRect/>
          </a:stretch>
        </p:blipFill>
        <p:spPr bwMode="auto">
          <a:xfrm>
            <a:off x="5192228" y="3016155"/>
            <a:ext cx="4450409" cy="29683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2116155"/>
      </p:ext>
    </p:extLst>
  </p:cSld>
  <p:clrMapOvr>
    <a:masterClrMapping/>
  </p:clrMapOvr>
  <p:transition>
    <p:pull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880160356"/>
              </p:ext>
            </p:extLst>
          </p:nvPr>
        </p:nvGraphicFramePr>
        <p:xfrm>
          <a:off x="0" y="110733"/>
          <a:ext cx="9644740" cy="6010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4"/>
          <p:cNvSpPr txBox="1">
            <a:spLocks noChangeArrowheads="1"/>
          </p:cNvSpPr>
          <p:nvPr/>
        </p:nvSpPr>
        <p:spPr bwMode="auto">
          <a:xfrm>
            <a:off x="5501235" y="1692726"/>
            <a:ext cx="4143505"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rebuchet MS" pitchFamily="34" charset="0"/>
              </a:defRPr>
            </a:lvl1pPr>
            <a:lvl2pPr marL="742950" indent="-285750">
              <a:defRPr>
                <a:solidFill>
                  <a:schemeClr val="tx1"/>
                </a:solidFill>
                <a:latin typeface="Trebuchet MS" pitchFamily="34" charset="0"/>
              </a:defRPr>
            </a:lvl2pPr>
            <a:lvl3pPr marL="1143000" indent="-228600">
              <a:defRPr>
                <a:solidFill>
                  <a:schemeClr val="tx1"/>
                </a:solidFill>
                <a:latin typeface="Trebuchet MS" pitchFamily="34" charset="0"/>
              </a:defRPr>
            </a:lvl3pPr>
            <a:lvl4pPr marL="1600200" indent="-228600">
              <a:defRPr>
                <a:solidFill>
                  <a:schemeClr val="tx1"/>
                </a:solidFill>
                <a:latin typeface="Trebuchet MS" pitchFamily="34" charset="0"/>
              </a:defRPr>
            </a:lvl4pPr>
            <a:lvl5pPr marL="2057400" indent="-228600">
              <a:defRPr>
                <a:solidFill>
                  <a:schemeClr val="tx1"/>
                </a:solidFill>
                <a:latin typeface="Trebuchet MS" pitchFamily="34" charset="0"/>
              </a:defRPr>
            </a:lvl5pPr>
            <a:lvl6pPr marL="2514600" indent="-228600" eaLnBrk="0" fontAlgn="base" hangingPunct="0">
              <a:spcBef>
                <a:spcPct val="0"/>
              </a:spcBef>
              <a:spcAft>
                <a:spcPct val="0"/>
              </a:spcAft>
              <a:defRPr>
                <a:solidFill>
                  <a:schemeClr val="tx1"/>
                </a:solidFill>
                <a:latin typeface="Trebuchet MS" pitchFamily="34" charset="0"/>
              </a:defRPr>
            </a:lvl6pPr>
            <a:lvl7pPr marL="2971800" indent="-228600" eaLnBrk="0" fontAlgn="base" hangingPunct="0">
              <a:spcBef>
                <a:spcPct val="0"/>
              </a:spcBef>
              <a:spcAft>
                <a:spcPct val="0"/>
              </a:spcAft>
              <a:defRPr>
                <a:solidFill>
                  <a:schemeClr val="tx1"/>
                </a:solidFill>
                <a:latin typeface="Trebuchet MS" pitchFamily="34" charset="0"/>
              </a:defRPr>
            </a:lvl7pPr>
            <a:lvl8pPr marL="3429000" indent="-228600" eaLnBrk="0" fontAlgn="base" hangingPunct="0">
              <a:spcBef>
                <a:spcPct val="0"/>
              </a:spcBef>
              <a:spcAft>
                <a:spcPct val="0"/>
              </a:spcAft>
              <a:defRPr>
                <a:solidFill>
                  <a:schemeClr val="tx1"/>
                </a:solidFill>
                <a:latin typeface="Trebuchet MS" pitchFamily="34" charset="0"/>
              </a:defRPr>
            </a:lvl8pPr>
            <a:lvl9pPr marL="3886200" indent="-228600" eaLnBrk="0" fontAlgn="base" hangingPunct="0">
              <a:spcBef>
                <a:spcPct val="0"/>
              </a:spcBef>
              <a:spcAft>
                <a:spcPct val="0"/>
              </a:spcAft>
              <a:defRPr>
                <a:solidFill>
                  <a:schemeClr val="tx1"/>
                </a:solidFill>
                <a:latin typeface="Trebuchet MS" pitchFamily="34" charset="0"/>
              </a:defRPr>
            </a:lvl9pPr>
          </a:lstStyle>
          <a:p>
            <a:pPr>
              <a:buFont typeface="Arial" charset="0"/>
              <a:buChar char="•"/>
            </a:pPr>
            <a:r>
              <a:rPr lang="ru-RU" altLang="ru-RU" sz="1700" b="1" dirty="0">
                <a:solidFill>
                  <a:srgbClr val="3333CC"/>
                </a:solidFill>
                <a:latin typeface="Times New Roman" pitchFamily="18" charset="0"/>
                <a:cs typeface="Times New Roman" pitchFamily="18" charset="0"/>
              </a:rPr>
              <a:t> </a:t>
            </a:r>
            <a:endParaRPr lang="ru-RU" altLang="ru-RU" sz="2000" dirty="0">
              <a:solidFill>
                <a:srgbClr val="3333CC"/>
              </a:solidFill>
            </a:endParaRPr>
          </a:p>
        </p:txBody>
      </p:sp>
      <p:graphicFrame>
        <p:nvGraphicFramePr>
          <p:cNvPr id="4" name="Схема 3"/>
          <p:cNvGraphicFramePr/>
          <p:nvPr>
            <p:extLst>
              <p:ext uri="{D42A27DB-BD31-4B8C-83A1-F6EECF244321}">
                <p14:modId xmlns:p14="http://schemas.microsoft.com/office/powerpoint/2010/main" val="1653033196"/>
              </p:ext>
            </p:extLst>
          </p:nvPr>
        </p:nvGraphicFramePr>
        <p:xfrm>
          <a:off x="1946047" y="2046669"/>
          <a:ext cx="8152458" cy="18790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957198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80749"/>
            <a:ext cx="9906000" cy="954107"/>
          </a:xfrm>
          <a:prstGeom prst="rect">
            <a:avLst/>
          </a:prstGeom>
        </p:spPr>
        <p:txBody>
          <a:bodyPr wrap="square">
            <a:spAutoFit/>
          </a:bodyPr>
          <a:lstStyle/>
          <a:p>
            <a:pPr algn="ctr"/>
            <a:r>
              <a:rPr lang="ru-RU" altLang="ru-RU" sz="2800" dirty="0" smtClean="0">
                <a:latin typeface="Times New Roman" pitchFamily="18" charset="0"/>
                <a:cs typeface="Times New Roman" pitchFamily="18" charset="0"/>
              </a:rPr>
              <a:t>35.0</a:t>
            </a:r>
            <a:r>
              <a:rPr lang="en-US" altLang="ru-RU" sz="2800" dirty="0" smtClean="0">
                <a:latin typeface="Times New Roman" pitchFamily="18" charset="0"/>
                <a:cs typeface="Times New Roman" pitchFamily="18" charset="0"/>
              </a:rPr>
              <a:t>2</a:t>
            </a:r>
            <a:r>
              <a:rPr lang="ru-RU" altLang="ru-RU" sz="2800" dirty="0" smtClean="0">
                <a:latin typeface="Times New Roman" pitchFamily="18" charset="0"/>
                <a:cs typeface="Times New Roman" pitchFamily="18" charset="0"/>
              </a:rPr>
              <a:t>.</a:t>
            </a:r>
            <a:r>
              <a:rPr lang="en-US" altLang="ru-RU" sz="2800" dirty="0" smtClean="0">
                <a:latin typeface="Times New Roman" pitchFamily="18" charset="0"/>
                <a:cs typeface="Times New Roman" pitchFamily="18" charset="0"/>
              </a:rPr>
              <a:t>06</a:t>
            </a:r>
            <a:r>
              <a:rPr lang="ru-RU" altLang="ru-RU" sz="2800" dirty="0" smtClean="0">
                <a:latin typeface="Times New Roman" pitchFamily="18" charset="0"/>
                <a:cs typeface="Times New Roman" pitchFamily="18" charset="0"/>
              </a:rPr>
              <a:t> Технология производства и переработки  </a:t>
            </a:r>
          </a:p>
          <a:p>
            <a:pPr algn="ctr"/>
            <a:r>
              <a:rPr lang="ru-RU" altLang="ru-RU" sz="2800" dirty="0" smtClean="0">
                <a:latin typeface="Times New Roman" pitchFamily="18" charset="0"/>
                <a:cs typeface="Times New Roman" pitchFamily="18" charset="0"/>
              </a:rPr>
              <a:t>сельскохозяйственной продукции</a:t>
            </a:r>
          </a:p>
        </p:txBody>
      </p:sp>
      <p:pic>
        <p:nvPicPr>
          <p:cNvPr id="1026" name="Picture 2" descr="Улыбаться уверенно женских техник — стоковое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699" y="1306443"/>
            <a:ext cx="3136265" cy="47043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Молодая женщина, проверка на химической реакции — стоковое фото"/>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6968" y="1532620"/>
            <a:ext cx="6378063" cy="42520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heel spokes="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3839331040"/>
              </p:ext>
            </p:extLst>
          </p:nvPr>
        </p:nvGraphicFramePr>
        <p:xfrm>
          <a:off x="240632" y="88165"/>
          <a:ext cx="9585307" cy="4907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Схема 2"/>
          <p:cNvGraphicFramePr/>
          <p:nvPr>
            <p:extLst>
              <p:ext uri="{D42A27DB-BD31-4B8C-83A1-F6EECF244321}">
                <p14:modId xmlns:p14="http://schemas.microsoft.com/office/powerpoint/2010/main" val="2056554509"/>
              </p:ext>
            </p:extLst>
          </p:nvPr>
        </p:nvGraphicFramePr>
        <p:xfrm>
          <a:off x="1110215" y="4904810"/>
          <a:ext cx="8152458" cy="18790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018593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4088" y="519764"/>
            <a:ext cx="3590224" cy="369332"/>
          </a:xfrm>
          <a:prstGeom prst="rect">
            <a:avLst/>
          </a:prstGeom>
          <a:noFill/>
        </p:spPr>
        <p:txBody>
          <a:bodyPr wrap="square" rtlCol="0">
            <a:spAutoFit/>
          </a:bodyPr>
          <a:lstStyle/>
          <a:p>
            <a:pPr algn="ctr"/>
            <a:r>
              <a:rPr lang="ru-RU" dirty="0" smtClean="0"/>
              <a:t>15.01.30 Слесарь (пос. Вохтога)</a:t>
            </a:r>
            <a:endParaRPr lang="ru-RU" dirty="0"/>
          </a:p>
        </p:txBody>
      </p:sp>
      <p:pic>
        <p:nvPicPr>
          <p:cNvPr id="3" name="Picture 2" descr="D:\1_user\Рабочий стол\Ткаченко\IMG_0902.JPG"/>
          <p:cNvPicPr>
            <a:picLocks noChangeAspect="1" noChangeArrowheads="1"/>
          </p:cNvPicPr>
          <p:nvPr/>
        </p:nvPicPr>
        <p:blipFill>
          <a:blip r:embed="rId2" cstate="print">
            <a:extLst/>
          </a:blip>
          <a:srcRect/>
          <a:stretch>
            <a:fillRect/>
          </a:stretch>
        </p:blipFill>
        <p:spPr bwMode="auto">
          <a:xfrm>
            <a:off x="323528" y="1380440"/>
            <a:ext cx="4442842" cy="29618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p:spPr>
      </p:pic>
      <p:pic>
        <p:nvPicPr>
          <p:cNvPr id="2050" name="Picture 2" descr="http://proforientir42.ru/wp-content/uploads/2018/06/slesar-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8765" y="3285717"/>
            <a:ext cx="4563947" cy="30426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600540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773950849"/>
              </p:ext>
            </p:extLst>
          </p:nvPr>
        </p:nvGraphicFramePr>
        <p:xfrm>
          <a:off x="86628" y="88164"/>
          <a:ext cx="9739312" cy="5946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Схема 2"/>
          <p:cNvGraphicFramePr/>
          <p:nvPr>
            <p:extLst>
              <p:ext uri="{D42A27DB-BD31-4B8C-83A1-F6EECF244321}">
                <p14:modId xmlns:p14="http://schemas.microsoft.com/office/powerpoint/2010/main" val="1896787631"/>
              </p:ext>
            </p:extLst>
          </p:nvPr>
        </p:nvGraphicFramePr>
        <p:xfrm>
          <a:off x="2975950" y="1786225"/>
          <a:ext cx="8152458" cy="18790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60410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Ольга.Spec1\Downloads\заочное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906000" cy="6472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4793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71567"/>
            <a:ext cx="9906000" cy="1077218"/>
          </a:xfrm>
          <a:prstGeom prst="rect">
            <a:avLst/>
          </a:prstGeom>
        </p:spPr>
        <p:txBody>
          <a:bodyPr wrap="square">
            <a:spAutoFit/>
          </a:bodyPr>
          <a:lstStyle/>
          <a:p>
            <a:pPr algn="ctr"/>
            <a:r>
              <a:rPr lang="ru-RU" sz="3200" b="1" i="1" dirty="0" smtClean="0">
                <a:solidFill>
                  <a:srgbClr val="002060"/>
                </a:solidFill>
                <a:effectLst>
                  <a:outerShdw blurRad="50800" dist="38100" algn="l" rotWithShape="0">
                    <a:prstClr val="black">
                      <a:alpha val="40000"/>
                    </a:prstClr>
                  </a:outerShdw>
                </a:effectLst>
                <a:latin typeface="Times New Roman" pitchFamily="18" charset="0"/>
                <a:cs typeface="Times New Roman" pitchFamily="18" charset="0"/>
              </a:rPr>
              <a:t>Преимущества обучения в образовательной </a:t>
            </a:r>
          </a:p>
          <a:p>
            <a:pPr algn="ctr"/>
            <a:r>
              <a:rPr lang="ru-RU" sz="3200" b="1" i="1" dirty="0" smtClean="0">
                <a:solidFill>
                  <a:srgbClr val="002060"/>
                </a:solidFill>
                <a:effectLst>
                  <a:outerShdw blurRad="50800" dist="38100" algn="l" rotWithShape="0">
                    <a:prstClr val="black">
                      <a:alpha val="40000"/>
                    </a:prstClr>
                  </a:outerShdw>
                </a:effectLst>
                <a:latin typeface="Times New Roman" pitchFamily="18" charset="0"/>
                <a:cs typeface="Times New Roman" pitchFamily="18" charset="0"/>
              </a:rPr>
              <a:t>организации:</a:t>
            </a:r>
            <a:endParaRPr lang="ru-RU" sz="3200" i="1" dirty="0">
              <a:solidFill>
                <a:srgbClr val="002060"/>
              </a:solidFill>
              <a:effectLst>
                <a:outerShdw blurRad="50800" dist="38100" algn="l" rotWithShape="0">
                  <a:prstClr val="black">
                    <a:alpha val="40000"/>
                  </a:prstClr>
                </a:outerShdw>
              </a:effectLst>
              <a:latin typeface="Times New Roman" pitchFamily="18" charset="0"/>
              <a:cs typeface="Times New Roman" pitchFamily="18" charset="0"/>
            </a:endParaRPr>
          </a:p>
        </p:txBody>
      </p:sp>
      <p:sp>
        <p:nvSpPr>
          <p:cNvPr id="3" name="Прямоугольник 2"/>
          <p:cNvSpPr/>
          <p:nvPr/>
        </p:nvSpPr>
        <p:spPr>
          <a:xfrm>
            <a:off x="191068" y="1373582"/>
            <a:ext cx="5527344" cy="5078313"/>
          </a:xfrm>
          <a:prstGeom prst="rect">
            <a:avLst/>
          </a:prstGeom>
        </p:spPr>
        <p:txBody>
          <a:bodyPr wrap="square">
            <a:spAutoFit/>
          </a:bodyPr>
          <a:lstStyle/>
          <a:p>
            <a:pPr algn="just">
              <a:buFont typeface="Wingdings" pitchFamily="2" charset="2"/>
              <a:buChar char="ü"/>
            </a:pPr>
            <a:r>
              <a:rPr lang="ru-RU" b="1" i="1" dirty="0" smtClean="0">
                <a:solidFill>
                  <a:srgbClr val="0070C0"/>
                </a:solidFill>
                <a:latin typeface="Times New Roman" pitchFamily="18" charset="0"/>
                <a:cs typeface="Times New Roman" pitchFamily="18" charset="0"/>
              </a:rPr>
              <a:t>Диплом государственного образца; </a:t>
            </a:r>
          </a:p>
          <a:p>
            <a:pPr algn="just"/>
            <a:r>
              <a:rPr lang="ru-RU" b="1" i="1" dirty="0" smtClean="0">
                <a:solidFill>
                  <a:srgbClr val="0070C0"/>
                </a:solidFill>
                <a:latin typeface="Times New Roman" pitchFamily="18" charset="0"/>
                <a:cs typeface="Times New Roman" pitchFamily="18" charset="0"/>
              </a:rPr>
              <a:t>  </a:t>
            </a:r>
          </a:p>
          <a:p>
            <a:pPr algn="just">
              <a:buFont typeface="Wingdings" pitchFamily="2" charset="2"/>
              <a:buChar char="ü"/>
            </a:pPr>
            <a:r>
              <a:rPr lang="ru-RU" b="1" i="1" dirty="0" smtClean="0">
                <a:solidFill>
                  <a:srgbClr val="0070C0"/>
                </a:solidFill>
                <a:latin typeface="Times New Roman" pitchFamily="18" charset="0"/>
                <a:cs typeface="Times New Roman" pitchFamily="18" charset="0"/>
              </a:rPr>
              <a:t> Высокопрофессиональный педагогический коллектив;  </a:t>
            </a:r>
          </a:p>
          <a:p>
            <a:pPr algn="just"/>
            <a:endParaRPr lang="ru-RU" b="1" i="1" dirty="0" smtClean="0">
              <a:solidFill>
                <a:srgbClr val="0070C0"/>
              </a:solidFill>
              <a:latin typeface="Times New Roman" pitchFamily="18" charset="0"/>
              <a:cs typeface="Times New Roman" pitchFamily="18" charset="0"/>
            </a:endParaRPr>
          </a:p>
          <a:p>
            <a:pPr algn="just">
              <a:buFont typeface="Wingdings" pitchFamily="2" charset="2"/>
              <a:buChar char="ü"/>
            </a:pPr>
            <a:r>
              <a:rPr lang="ru-RU" b="1" i="1" dirty="0" smtClean="0">
                <a:solidFill>
                  <a:srgbClr val="0070C0"/>
                </a:solidFill>
                <a:latin typeface="Times New Roman" pitchFamily="18" charset="0"/>
                <a:cs typeface="Times New Roman" pitchFamily="18" charset="0"/>
              </a:rPr>
              <a:t> Практическая подготовка на рабочих местах предприятий с перспективой трудоустройства;</a:t>
            </a:r>
          </a:p>
          <a:p>
            <a:pPr algn="just"/>
            <a:endParaRPr lang="ru-RU" b="1" i="1" dirty="0" smtClean="0">
              <a:solidFill>
                <a:srgbClr val="0070C0"/>
              </a:solidFill>
              <a:latin typeface="Times New Roman" pitchFamily="18" charset="0"/>
              <a:cs typeface="Times New Roman" pitchFamily="18" charset="0"/>
            </a:endParaRPr>
          </a:p>
          <a:p>
            <a:pPr algn="just">
              <a:buFont typeface="Wingdings" pitchFamily="2" charset="2"/>
              <a:buChar char="ü"/>
            </a:pPr>
            <a:r>
              <a:rPr lang="ru-RU" b="1" i="1" dirty="0" smtClean="0">
                <a:solidFill>
                  <a:srgbClr val="0070C0"/>
                </a:solidFill>
                <a:latin typeface="Times New Roman" pitchFamily="18" charset="0"/>
                <a:cs typeface="Times New Roman" pitchFamily="18" charset="0"/>
              </a:rPr>
              <a:t>Наличие общежития, столовой, медпункта, библиотеки (в т.ч. электронные образовательные ресурсы);  </a:t>
            </a:r>
          </a:p>
          <a:p>
            <a:pPr algn="just"/>
            <a:endParaRPr lang="ru-RU" b="1" i="1" dirty="0" smtClean="0">
              <a:solidFill>
                <a:srgbClr val="0070C0"/>
              </a:solidFill>
              <a:latin typeface="Times New Roman" pitchFamily="18" charset="0"/>
              <a:cs typeface="Times New Roman" pitchFamily="18" charset="0"/>
            </a:endParaRPr>
          </a:p>
          <a:p>
            <a:pPr algn="just">
              <a:buFont typeface="Wingdings" pitchFamily="2" charset="2"/>
              <a:buChar char="ü"/>
            </a:pPr>
            <a:r>
              <a:rPr lang="ru-RU" b="1" i="1" dirty="0" smtClean="0">
                <a:solidFill>
                  <a:srgbClr val="0070C0"/>
                </a:solidFill>
                <a:latin typeface="Times New Roman" pitchFamily="18" charset="0"/>
                <a:cs typeface="Times New Roman" pitchFamily="18" charset="0"/>
              </a:rPr>
              <a:t> Стипендиальное обеспечение (академическая стипендия, социальная стипендия, стипендия директора);  </a:t>
            </a:r>
          </a:p>
          <a:p>
            <a:pPr algn="just"/>
            <a:endParaRPr lang="ru-RU" b="1" i="1" dirty="0" smtClean="0">
              <a:solidFill>
                <a:srgbClr val="0070C0"/>
              </a:solidFill>
              <a:latin typeface="Times New Roman" pitchFamily="18" charset="0"/>
              <a:cs typeface="Times New Roman" pitchFamily="18" charset="0"/>
            </a:endParaRPr>
          </a:p>
          <a:p>
            <a:pPr algn="just">
              <a:buFont typeface="Wingdings" pitchFamily="2" charset="2"/>
              <a:buChar char="ü"/>
            </a:pPr>
            <a:r>
              <a:rPr lang="ru-RU" b="1" i="1" dirty="0" smtClean="0">
                <a:solidFill>
                  <a:srgbClr val="0070C0"/>
                </a:solidFill>
                <a:latin typeface="Times New Roman" pitchFamily="18" charset="0"/>
                <a:cs typeface="Times New Roman" pitchFamily="18" charset="0"/>
              </a:rPr>
              <a:t>  Возможность получения дополнительной рабочей профессии.</a:t>
            </a:r>
            <a:endParaRPr lang="ru-RU" b="1" i="1" dirty="0">
              <a:solidFill>
                <a:srgbClr val="0070C0"/>
              </a:solidFill>
              <a:latin typeface="Times New Roman" pitchFamily="18" charset="0"/>
              <a:cs typeface="Times New Roman" pitchFamily="18" charset="0"/>
            </a:endParaRPr>
          </a:p>
        </p:txBody>
      </p:sp>
      <p:pic>
        <p:nvPicPr>
          <p:cNvPr id="4" name="Рисунок 3" descr="large.jpeg"/>
          <p:cNvPicPr>
            <a:picLocks noChangeAspect="1"/>
          </p:cNvPicPr>
          <p:nvPr/>
        </p:nvPicPr>
        <p:blipFill>
          <a:blip r:embed="rId2" cstate="print"/>
          <a:stretch>
            <a:fillRect/>
          </a:stretch>
        </p:blipFill>
        <p:spPr>
          <a:xfrm rot="360840">
            <a:off x="6140398" y="1332837"/>
            <a:ext cx="3350413" cy="44605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p:checke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2224586" y="1887656"/>
            <a:ext cx="5527675" cy="4351338"/>
          </a:xfrm>
          <a:prstGeom prst="rect">
            <a:avLst/>
          </a:prstGeom>
          <a:ln>
            <a:noFill/>
          </a:ln>
          <a:effectLst>
            <a:softEdge rad="112500"/>
          </a:effectLst>
        </p:spPr>
      </p:pic>
      <p:sp>
        <p:nvSpPr>
          <p:cNvPr id="3" name="TextBox 2"/>
          <p:cNvSpPr txBox="1"/>
          <p:nvPr/>
        </p:nvSpPr>
        <p:spPr>
          <a:xfrm>
            <a:off x="286604" y="350066"/>
            <a:ext cx="9348715" cy="156966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«Грязовецкий политехнический техникум» </a:t>
            </a:r>
          </a:p>
          <a:p>
            <a:pPr algn="ctr"/>
            <a:r>
              <a:rPr lang="ru-RU"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стал постоянным участником чемпионата «Молодые профессионалы»</a:t>
            </a:r>
            <a:endPar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056113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G:\агеева\фото техникум\IMG_0701.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0" y="0"/>
            <a:ext cx="9936956" cy="6858000"/>
          </a:xfrm>
          <a:noFill/>
        </p:spPr>
      </p:pic>
      <p:sp>
        <p:nvSpPr>
          <p:cNvPr id="7" name="Прямоугольник 6"/>
          <p:cNvSpPr/>
          <p:nvPr/>
        </p:nvSpPr>
        <p:spPr>
          <a:xfrm rot="221688">
            <a:off x="3843393" y="3244871"/>
            <a:ext cx="6218301" cy="3416320"/>
          </a:xfrm>
          <a:prstGeom prst="rect">
            <a:avLst/>
          </a:prstGeom>
          <a:noFill/>
        </p:spPr>
        <p:txBody>
          <a:bodyPr wrap="square">
            <a:spAutoFit/>
          </a:bodyPr>
          <a:lstStyle/>
          <a:p>
            <a:pPr algn="ctr" eaLnBrk="0" fontAlgn="base" hangingPunct="0">
              <a:spcBef>
                <a:spcPct val="0"/>
              </a:spcBef>
              <a:spcAft>
                <a:spcPct val="0"/>
              </a:spcAft>
              <a:defRPr/>
            </a:pPr>
            <a:r>
              <a:rPr lang="ru-RU" sz="5400" b="1" dirty="0">
                <a:ln w="31550" cmpd="sng">
                  <a:gradFill>
                    <a:gsLst>
                      <a:gs pos="25000">
                        <a:srgbClr val="FE8637">
                          <a:shade val="25000"/>
                          <a:satMod val="190000"/>
                        </a:srgbClr>
                      </a:gs>
                      <a:gs pos="80000">
                        <a:srgbClr val="FE8637">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latin typeface="Trebuchet MS" panose="020B0603020202020204" pitchFamily="34" charset="0"/>
              </a:rPr>
              <a:t>БПОУ ВО «</a:t>
            </a:r>
            <a:r>
              <a:rPr lang="ru-RU" sz="5400" b="1" dirty="0" err="1" smtClean="0">
                <a:ln w="31550" cmpd="sng">
                  <a:gradFill>
                    <a:gsLst>
                      <a:gs pos="25000">
                        <a:srgbClr val="FE8637">
                          <a:shade val="25000"/>
                          <a:satMod val="190000"/>
                        </a:srgbClr>
                      </a:gs>
                      <a:gs pos="80000">
                        <a:srgbClr val="FE8637">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latin typeface="Trebuchet MS" panose="020B0603020202020204" pitchFamily="34" charset="0"/>
              </a:rPr>
              <a:t>Грязовецкий</a:t>
            </a:r>
            <a:r>
              <a:rPr lang="ru-RU" sz="5400" b="1" dirty="0" smtClean="0">
                <a:ln w="31550" cmpd="sng">
                  <a:gradFill>
                    <a:gsLst>
                      <a:gs pos="25000">
                        <a:srgbClr val="FE8637">
                          <a:shade val="25000"/>
                          <a:satMod val="190000"/>
                        </a:srgbClr>
                      </a:gs>
                      <a:gs pos="80000">
                        <a:srgbClr val="FE8637">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latin typeface="Trebuchet MS" panose="020B0603020202020204" pitchFamily="34" charset="0"/>
              </a:rPr>
              <a:t> политехнический </a:t>
            </a:r>
            <a:r>
              <a:rPr lang="ru-RU" sz="5400" b="1" dirty="0">
                <a:ln w="31550" cmpd="sng">
                  <a:gradFill>
                    <a:gsLst>
                      <a:gs pos="25000">
                        <a:srgbClr val="FE8637">
                          <a:shade val="25000"/>
                          <a:satMod val="190000"/>
                        </a:srgbClr>
                      </a:gs>
                      <a:gs pos="80000">
                        <a:srgbClr val="FE8637">
                          <a:tint val="75000"/>
                          <a:satMod val="190000"/>
                        </a:srgbClr>
                      </a:gs>
                    </a:gsLst>
                    <a:lin ang="5400000"/>
                  </a:gradFill>
                  <a:prstDash val="solid"/>
                </a:ln>
                <a:solidFill>
                  <a:srgbClr val="FF0000"/>
                </a:solidFill>
                <a:effectLst>
                  <a:outerShdw blurRad="41275" dist="12700" dir="12000000" algn="tl" rotWithShape="0">
                    <a:srgbClr val="000000">
                      <a:alpha val="40000"/>
                    </a:srgbClr>
                  </a:outerShdw>
                </a:effectLst>
                <a:latin typeface="Trebuchet MS" panose="020B0603020202020204" pitchFamily="34" charset="0"/>
              </a:rPr>
              <a:t>техникум»</a:t>
            </a:r>
          </a:p>
        </p:txBody>
      </p:sp>
      <p:pic>
        <p:nvPicPr>
          <p:cNvPr id="8196" name="Рисунок 7" descr="D:\Мои документы\эмблема.png"/>
          <p:cNvPicPr>
            <a:picLocks noChangeAspect="1" noChangeArrowheads="1"/>
          </p:cNvPicPr>
          <p:nvPr/>
        </p:nvPicPr>
        <p:blipFill>
          <a:blip r:embed="rId4" cstate="print">
            <a:extLst>
              <a:ext uri="{28A0092B-C50C-407E-A947-70E740481C1C}">
                <a14:useLocalDpi xmlns:a14="http://schemas.microsoft.com/office/drawing/2010/main" val="0"/>
              </a:ext>
            </a:extLst>
          </a:blip>
          <a:srcRect l="16599" t="8772" r="15974" b="10526"/>
          <a:stretch>
            <a:fillRect/>
          </a:stretch>
        </p:blipFill>
        <p:spPr bwMode="auto">
          <a:xfrm>
            <a:off x="7961948" y="212590"/>
            <a:ext cx="1777662" cy="19446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3480714"/>
      </p:ext>
    </p:extLst>
  </p:cSld>
  <p:clrMapOvr>
    <a:masterClrMapping/>
  </p:clrMapOvr>
  <p:transition spd="slow">
    <p:dissolve/>
    <p:sndAc>
      <p:stSnd>
        <p:snd r:embed="rId2" name="chimes.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a:xfrm>
            <a:off x="5091198" y="3248044"/>
            <a:ext cx="4407643" cy="2941216"/>
          </a:xfrm>
          <a:prstGeom prst="rect">
            <a:avLst/>
          </a:prstGeom>
          <a:ln>
            <a:noFill/>
          </a:ln>
          <a:effectLst>
            <a:outerShdw blurRad="292100" dist="139700" dir="2700000" algn="tl" rotWithShape="0">
              <a:srgbClr val="333333">
                <a:alpha val="65000"/>
              </a:srgbClr>
            </a:outerShdw>
          </a:effectLst>
        </p:spPr>
      </p:pic>
      <p:sp>
        <p:nvSpPr>
          <p:cNvPr id="3" name="Прямоугольник 2"/>
          <p:cNvSpPr/>
          <p:nvPr/>
        </p:nvSpPr>
        <p:spPr>
          <a:xfrm>
            <a:off x="341196" y="276705"/>
            <a:ext cx="4394578" cy="1200329"/>
          </a:xfrm>
          <a:prstGeom prst="rect">
            <a:avLst/>
          </a:prstGeom>
        </p:spPr>
        <p:txBody>
          <a:bodyPr wrap="square">
            <a:spAutoFit/>
          </a:bodyPr>
          <a:lstStyle/>
          <a:p>
            <a:pPr algn="ctr"/>
            <a:r>
              <a:rPr lang="ru-RU" b="1" dirty="0" smtClean="0">
                <a:solidFill>
                  <a:srgbClr val="0000FF"/>
                </a:solidFill>
                <a:effectLst>
                  <a:outerShdw blurRad="38100" dist="38100" dir="2700000" algn="tl">
                    <a:srgbClr val="C0C0C0"/>
                  </a:outerShdw>
                </a:effectLst>
                <a:latin typeface="Times New Roman" pitchFamily="18" charset="0"/>
                <a:cs typeface="Times New Roman" pitchFamily="18" charset="0"/>
              </a:rPr>
              <a:t>Дмитрий  Павлов занял второе  место  на  втором  региональном чемпионате </a:t>
            </a:r>
            <a:br>
              <a:rPr lang="ru-RU" b="1" dirty="0" smtClean="0">
                <a:solidFill>
                  <a:srgbClr val="0000FF"/>
                </a:solidFill>
                <a:effectLst>
                  <a:outerShdw blurRad="38100" dist="38100" dir="2700000" algn="tl">
                    <a:srgbClr val="C0C0C0"/>
                  </a:outerShdw>
                </a:effectLst>
                <a:latin typeface="Times New Roman" pitchFamily="18" charset="0"/>
                <a:cs typeface="Times New Roman" pitchFamily="18" charset="0"/>
              </a:rPr>
            </a:br>
            <a:r>
              <a:rPr lang="ru-RU" b="1" dirty="0" smtClean="0">
                <a:solidFill>
                  <a:srgbClr val="0000FF"/>
                </a:solidFill>
                <a:effectLst>
                  <a:outerShdw blurRad="38100" dist="38100" dir="2700000" algn="tl">
                    <a:srgbClr val="C0C0C0"/>
                  </a:outerShdw>
                </a:effectLst>
                <a:latin typeface="Times New Roman" pitchFamily="18" charset="0"/>
                <a:cs typeface="Times New Roman" pitchFamily="18" charset="0"/>
              </a:rPr>
              <a:t>«Молодые профессионалы»</a:t>
            </a:r>
            <a:br>
              <a:rPr lang="ru-RU" b="1" dirty="0" smtClean="0">
                <a:solidFill>
                  <a:srgbClr val="0000FF"/>
                </a:solidFill>
                <a:effectLst>
                  <a:outerShdw blurRad="38100" dist="38100" dir="2700000" algn="tl">
                    <a:srgbClr val="C0C0C0"/>
                  </a:outerShdw>
                </a:effectLst>
                <a:latin typeface="Times New Roman" pitchFamily="18" charset="0"/>
                <a:cs typeface="Times New Roman" pitchFamily="18" charset="0"/>
              </a:rPr>
            </a:br>
            <a:r>
              <a:rPr lang="ru-RU" b="1" dirty="0" smtClean="0">
                <a:solidFill>
                  <a:srgbClr val="0000FF"/>
                </a:solidFill>
                <a:effectLst>
                  <a:outerShdw blurRad="38100" dist="38100" dir="2700000" algn="tl">
                    <a:srgbClr val="C0C0C0"/>
                  </a:outerShdw>
                </a:effectLst>
                <a:latin typeface="Times New Roman" pitchFamily="18" charset="0"/>
                <a:cs typeface="Times New Roman" pitchFamily="18" charset="0"/>
              </a:rPr>
              <a:t>(</a:t>
            </a:r>
            <a:r>
              <a:rPr lang="en-US" b="1" dirty="0" err="1" smtClean="0">
                <a:solidFill>
                  <a:srgbClr val="0000FF"/>
                </a:solidFill>
                <a:effectLst>
                  <a:outerShdw blurRad="38100" dist="38100" dir="2700000" algn="tl">
                    <a:srgbClr val="C0C0C0"/>
                  </a:outerShdw>
                </a:effectLst>
                <a:latin typeface="Times New Roman" pitchFamily="18" charset="0"/>
                <a:cs typeface="Times New Roman" pitchFamily="18" charset="0"/>
              </a:rPr>
              <a:t>WorldSkills</a:t>
            </a:r>
            <a:r>
              <a:rPr lang="ru-RU" b="1" dirty="0" smtClean="0">
                <a:solidFill>
                  <a:srgbClr val="0000FF"/>
                </a:solidFill>
                <a:effectLst>
                  <a:outerShdw blurRad="38100" dist="38100" dir="2700000" algn="tl">
                    <a:srgbClr val="C0C0C0"/>
                  </a:outerShdw>
                </a:effectLst>
                <a:latin typeface="Times New Roman" pitchFamily="18" charset="0"/>
                <a:cs typeface="Times New Roman" pitchFamily="18" charset="0"/>
              </a:rPr>
              <a:t>) </a:t>
            </a:r>
            <a:r>
              <a:rPr lang="en-US" b="1" dirty="0" smtClean="0">
                <a:solidFill>
                  <a:srgbClr val="0000FF"/>
                </a:solidFill>
                <a:effectLst>
                  <a:outerShdw blurRad="38100" dist="38100" dir="2700000" algn="tl">
                    <a:srgbClr val="C0C0C0"/>
                  </a:outerShdw>
                </a:effectLst>
                <a:latin typeface="Times New Roman" pitchFamily="18" charset="0"/>
                <a:cs typeface="Times New Roman" pitchFamily="18" charset="0"/>
              </a:rPr>
              <a:t>Russia</a:t>
            </a:r>
            <a:endParaRPr lang="ru-RU" b="1" dirty="0">
              <a:solidFill>
                <a:srgbClr val="0000FF"/>
              </a:solidFill>
              <a:latin typeface="Times New Roman" pitchFamily="18" charset="0"/>
              <a:cs typeface="Times New Roman"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245659" y="1563418"/>
            <a:ext cx="4681555" cy="31723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531222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9433" y="122722"/>
            <a:ext cx="8802806" cy="1446550"/>
          </a:xfrm>
          <a:prstGeom prst="rect">
            <a:avLst/>
          </a:prstGeom>
        </p:spPr>
        <p:txBody>
          <a:bodyPr wrap="square">
            <a:spAutoFit/>
          </a:bodyPr>
          <a:lstStyle/>
          <a:p>
            <a:pPr algn="ctr"/>
            <a:r>
              <a:rPr lang="ru-RU" altLang="ru-RU" sz="3200" b="1" dirty="0" smtClean="0">
                <a:solidFill>
                  <a:srgbClr val="0066FF"/>
                </a:solidFill>
                <a:latin typeface="Times New Roman" pitchFamily="18" charset="0"/>
                <a:cs typeface="Times New Roman" pitchFamily="18" charset="0"/>
              </a:rPr>
              <a:t>Районный   конкурс  </a:t>
            </a:r>
          </a:p>
          <a:p>
            <a:pPr algn="ctr"/>
            <a:r>
              <a:rPr lang="ru-RU" altLang="ru-RU" sz="3200" b="1" dirty="0" smtClean="0">
                <a:solidFill>
                  <a:srgbClr val="0066FF"/>
                </a:solidFill>
                <a:latin typeface="Times New Roman" pitchFamily="18" charset="0"/>
                <a:cs typeface="Times New Roman" pitchFamily="18" charset="0"/>
              </a:rPr>
              <a:t>«Пахаря»</a:t>
            </a:r>
            <a:r>
              <a:rPr lang="ru-RU" altLang="ru-RU" sz="2400" b="1" dirty="0" smtClean="0">
                <a:solidFill>
                  <a:srgbClr val="0066FF"/>
                </a:solidFill>
                <a:latin typeface="Times New Roman" pitchFamily="18" charset="0"/>
                <a:cs typeface="Times New Roman" pitchFamily="18" charset="0"/>
              </a:rPr>
              <a:t/>
            </a:r>
            <a:br>
              <a:rPr lang="ru-RU" altLang="ru-RU" sz="2400" b="1" dirty="0" smtClean="0">
                <a:solidFill>
                  <a:srgbClr val="0066FF"/>
                </a:solidFill>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cstate="print"/>
          <a:srcRect/>
          <a:stretch>
            <a:fillRect/>
          </a:stretch>
        </p:blipFill>
        <p:spPr bwMode="auto">
          <a:xfrm>
            <a:off x="698382" y="1191629"/>
            <a:ext cx="8543498" cy="2922956"/>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noChangeArrowheads="1"/>
          </p:cNvPicPr>
          <p:nvPr/>
        </p:nvPicPr>
        <p:blipFill>
          <a:blip r:embed="rId3" cstate="print"/>
          <a:srcRect/>
          <a:stretch>
            <a:fillRect/>
          </a:stretch>
        </p:blipFill>
        <p:spPr bwMode="auto">
          <a:xfrm>
            <a:off x="698382" y="4114585"/>
            <a:ext cx="3294062" cy="2197100"/>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noChangeArrowheads="1"/>
          </p:cNvPicPr>
          <p:nvPr/>
        </p:nvPicPr>
        <p:blipFill>
          <a:blip r:embed="rId4" cstate="print"/>
          <a:srcRect/>
          <a:stretch>
            <a:fillRect/>
          </a:stretch>
        </p:blipFill>
        <p:spPr bwMode="auto">
          <a:xfrm>
            <a:off x="4026090" y="4114585"/>
            <a:ext cx="5186149" cy="21904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819859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1194" y="265078"/>
            <a:ext cx="8993875" cy="1384995"/>
          </a:xfrm>
          <a:prstGeom prst="rect">
            <a:avLst/>
          </a:prstGeom>
        </p:spPr>
        <p:txBody>
          <a:bodyPr wrap="square">
            <a:spAutoFit/>
          </a:bodyPr>
          <a:lstStyle/>
          <a:p>
            <a:pPr algn="ctr">
              <a:defRPr/>
            </a:pPr>
            <a:r>
              <a:rPr lang="ru-RU" sz="2800" b="1" dirty="0" smtClean="0">
                <a:solidFill>
                  <a:srgbClr val="0000FF"/>
                </a:solidFill>
                <a:latin typeface="Times New Roman" pitchFamily="18" charset="0"/>
                <a:cs typeface="Times New Roman" pitchFamily="18" charset="0"/>
              </a:rPr>
              <a:t>23-24 апреля 2018 года в г. Москве прошел финал интеллектуальной игры </a:t>
            </a:r>
          </a:p>
          <a:p>
            <a:pPr algn="ctr">
              <a:defRPr/>
            </a:pPr>
            <a:r>
              <a:rPr lang="ru-RU" sz="2800" b="1" dirty="0" smtClean="0">
                <a:solidFill>
                  <a:srgbClr val="0000FF"/>
                </a:solidFill>
                <a:latin typeface="Times New Roman" pitchFamily="18" charset="0"/>
                <a:cs typeface="Times New Roman" pitchFamily="18" charset="0"/>
              </a:rPr>
              <a:t>«Начинающий фермер»</a:t>
            </a:r>
            <a:endParaRPr lang="ru-RU" sz="2800" b="1" dirty="0">
              <a:solidFill>
                <a:srgbClr val="0000FF"/>
              </a:solidFill>
              <a:latin typeface="Times New Roman" pitchFamily="18" charset="0"/>
              <a:cs typeface="Times New Roman" pitchFamily="18" charset="0"/>
            </a:endParaRPr>
          </a:p>
        </p:txBody>
      </p:sp>
      <p:pic>
        <p:nvPicPr>
          <p:cNvPr id="3" name="Рисунок 4"/>
          <p:cNvPicPr>
            <a:picLocks noChangeAspect="1" noChangeArrowheads="1"/>
          </p:cNvPicPr>
          <p:nvPr/>
        </p:nvPicPr>
        <p:blipFill>
          <a:blip r:embed="rId2" cstate="print"/>
          <a:srcRect/>
          <a:stretch>
            <a:fillRect/>
          </a:stretch>
        </p:blipFill>
        <p:spPr bwMode="auto">
          <a:xfrm>
            <a:off x="401852" y="1762646"/>
            <a:ext cx="5258487" cy="3942118"/>
          </a:xfrm>
          <a:prstGeom prst="rect">
            <a:avLst/>
          </a:prstGeom>
          <a:ln>
            <a:noFill/>
          </a:ln>
          <a:effectLst>
            <a:outerShdw blurRad="292100" dist="139700" dir="2700000" algn="tl" rotWithShape="0">
              <a:srgbClr val="333333">
                <a:alpha val="65000"/>
              </a:srgbClr>
            </a:outerShdw>
          </a:effectLst>
        </p:spPr>
      </p:pic>
      <p:pic>
        <p:nvPicPr>
          <p:cNvPr id="4" name="Рисунок 6"/>
          <p:cNvPicPr>
            <a:picLocks noChangeAspect="1" noChangeArrowheads="1"/>
          </p:cNvPicPr>
          <p:nvPr/>
        </p:nvPicPr>
        <p:blipFill>
          <a:blip r:embed="rId3" cstate="print"/>
          <a:srcRect/>
          <a:stretch>
            <a:fillRect/>
          </a:stretch>
        </p:blipFill>
        <p:spPr bwMode="auto">
          <a:xfrm>
            <a:off x="6488799" y="2195361"/>
            <a:ext cx="2941804" cy="40586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678430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9736" y="286602"/>
            <a:ext cx="9457899" cy="2677656"/>
          </a:xfrm>
          <a:prstGeom prst="rect">
            <a:avLst/>
          </a:prstGeom>
          <a:noFill/>
        </p:spPr>
        <p:txBody>
          <a:bodyPr wrap="square" rtlCol="0">
            <a:spAutoFit/>
          </a:bodyPr>
          <a:lstStyle/>
          <a:p>
            <a:pPr algn="ctr"/>
            <a:r>
              <a:rPr lang="ru-RU" sz="2100" dirty="0" smtClean="0">
                <a:latin typeface="Times New Roman" pitchFamily="18" charset="0"/>
                <a:cs typeface="Times New Roman" pitchFamily="18" charset="0"/>
              </a:rPr>
              <a:t>   </a:t>
            </a:r>
            <a:r>
              <a:rPr lang="ru-RU" sz="2400" i="1" dirty="0" smtClean="0">
                <a:latin typeface="Times New Roman" pitchFamily="18" charset="0"/>
                <a:cs typeface="Times New Roman" pitchFamily="18" charset="0"/>
              </a:rPr>
              <a:t>Добро пожаловать  в</a:t>
            </a:r>
          </a:p>
          <a:p>
            <a:pPr algn="ctr"/>
            <a:r>
              <a:rPr lang="ru-RU" sz="2400" i="1" dirty="0" smtClean="0">
                <a:latin typeface="Times New Roman" pitchFamily="18" charset="0"/>
                <a:cs typeface="Times New Roman" pitchFamily="18" charset="0"/>
              </a:rPr>
              <a:t> БПОУ «</a:t>
            </a:r>
            <a:r>
              <a:rPr lang="ru-RU" sz="2400" i="1" dirty="0" err="1" smtClean="0">
                <a:latin typeface="Times New Roman" pitchFamily="18" charset="0"/>
                <a:cs typeface="Times New Roman" pitchFamily="18" charset="0"/>
              </a:rPr>
              <a:t>Грязовецкий</a:t>
            </a:r>
            <a:r>
              <a:rPr lang="ru-RU" sz="2400" i="1" dirty="0" smtClean="0">
                <a:latin typeface="Times New Roman" pitchFamily="18" charset="0"/>
                <a:cs typeface="Times New Roman" pitchFamily="18" charset="0"/>
              </a:rPr>
              <a:t> политехнический техникум»</a:t>
            </a:r>
          </a:p>
          <a:p>
            <a:pPr algn="just"/>
            <a:r>
              <a:rPr lang="ru-RU" sz="2000" dirty="0" smtClean="0">
                <a:latin typeface="Times New Roman" pitchFamily="18" charset="0"/>
                <a:cs typeface="Times New Roman" pitchFamily="18" charset="0"/>
              </a:rPr>
              <a:t>   На сегодняшний день в техникуме сформировался сплоченный, творческий коллектив, который  укрепляет, совершенствует и внедряет новейшие методы и технологии преподавания, развивает систему менеджмента качества, участвует в мероприятиях  и получает отличные результаты. </a:t>
            </a:r>
          </a:p>
          <a:p>
            <a:pPr algn="just"/>
            <a:r>
              <a:rPr lang="ru-RU" sz="2000" dirty="0" smtClean="0">
                <a:latin typeface="Times New Roman" pitchFamily="18" charset="0"/>
                <a:cs typeface="Times New Roman" pitchFamily="18" charset="0"/>
              </a:rPr>
              <a:t>   Преподаватели, мастера производственного обучения регулярно повышают свою квалификацию, обучаясь на курсах, семинарах.</a:t>
            </a:r>
            <a:endParaRPr lang="ru-RU" sz="2000" dirty="0">
              <a:latin typeface="Times New Roman" pitchFamily="18" charset="0"/>
              <a:cs typeface="Times New Roman" pitchFamily="18" charset="0"/>
            </a:endParaRPr>
          </a:p>
        </p:txBody>
      </p:sp>
      <p:pic>
        <p:nvPicPr>
          <p:cNvPr id="5" name="Рисунок 4" descr="Xq3R9Pd7aOc.jpg"/>
          <p:cNvPicPr>
            <a:picLocks noChangeAspect="1"/>
          </p:cNvPicPr>
          <p:nvPr/>
        </p:nvPicPr>
        <p:blipFill>
          <a:blip r:embed="rId2" cstate="print"/>
          <a:stretch>
            <a:fillRect/>
          </a:stretch>
        </p:blipFill>
        <p:spPr>
          <a:xfrm>
            <a:off x="2113802" y="3053271"/>
            <a:ext cx="4873850" cy="3245172"/>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6876197" y="5595582"/>
            <a:ext cx="3029803" cy="646331"/>
          </a:xfrm>
          <a:prstGeom prst="rect">
            <a:avLst/>
          </a:prstGeom>
          <a:noFill/>
        </p:spPr>
        <p:txBody>
          <a:bodyPr wrap="square" rtlCol="0">
            <a:spAutoFit/>
          </a:bodyPr>
          <a:lstStyle/>
          <a:p>
            <a:pPr algn="ctr"/>
            <a:r>
              <a:rPr lang="ru-RU" i="1" dirty="0" smtClean="0"/>
              <a:t>С уважением </a:t>
            </a:r>
          </a:p>
          <a:p>
            <a:pPr algn="ctr"/>
            <a:r>
              <a:rPr lang="ru-RU" i="1" dirty="0" smtClean="0"/>
              <a:t>Директор А.С. Маслов</a:t>
            </a:r>
            <a:endParaRPr lang="ru-RU" i="1" dirty="0"/>
          </a:p>
        </p:txBody>
      </p:sp>
    </p:spTree>
  </p:cSld>
  <p:clrMapOvr>
    <a:masterClrMapping/>
  </p:clrMapOvr>
  <p:transition>
    <p:blinds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328286" y="310762"/>
            <a:ext cx="6497053" cy="646331"/>
          </a:xfrm>
          <a:prstGeom prst="rect">
            <a:avLst/>
          </a:prstGeom>
        </p:spPr>
        <p:txBody>
          <a:bodyPr wrap="square">
            <a:spAutoFit/>
          </a:bodyPr>
          <a:lstStyle/>
          <a:p>
            <a:pPr algn="ctr"/>
            <a:r>
              <a:rPr lang="ru-RU" altLang="ru-RU" b="1" dirty="0">
                <a:solidFill>
                  <a:srgbClr val="C00000"/>
                </a:solidFill>
              </a:rPr>
              <a:t>Образовательные программы дополнительного профессионального образования (</a:t>
            </a:r>
            <a:r>
              <a:rPr lang="ru-RU" altLang="ru-RU" b="1" dirty="0" smtClean="0">
                <a:solidFill>
                  <a:srgbClr val="C00000"/>
                </a:solidFill>
              </a:rPr>
              <a:t>2020 </a:t>
            </a:r>
            <a:r>
              <a:rPr lang="ru-RU" altLang="ru-RU" b="1" dirty="0">
                <a:solidFill>
                  <a:srgbClr val="C00000"/>
                </a:solidFill>
              </a:rPr>
              <a:t>– </a:t>
            </a:r>
            <a:r>
              <a:rPr lang="ru-RU" altLang="ru-RU" b="1" dirty="0" smtClean="0">
                <a:solidFill>
                  <a:srgbClr val="C00000"/>
                </a:solidFill>
              </a:rPr>
              <a:t>2021 </a:t>
            </a:r>
            <a:r>
              <a:rPr lang="ru-RU" altLang="ru-RU" b="1" dirty="0">
                <a:solidFill>
                  <a:srgbClr val="C00000"/>
                </a:solidFill>
              </a:rPr>
              <a:t>год </a:t>
            </a:r>
            <a:r>
              <a:rPr lang="ru-RU" altLang="ru-RU" b="1" dirty="0" smtClean="0">
                <a:solidFill>
                  <a:srgbClr val="C00000"/>
                </a:solidFill>
              </a:rPr>
              <a:t>)</a:t>
            </a:r>
            <a:endParaRPr lang="ru-RU" dirty="0"/>
          </a:p>
        </p:txBody>
      </p:sp>
      <p:graphicFrame>
        <p:nvGraphicFramePr>
          <p:cNvPr id="4" name="Объект 3"/>
          <p:cNvGraphicFramePr>
            <a:graphicFrameLocks/>
          </p:cNvGraphicFramePr>
          <p:nvPr>
            <p:extLst>
              <p:ext uri="{D42A27DB-BD31-4B8C-83A1-F6EECF244321}">
                <p14:modId xmlns:p14="http://schemas.microsoft.com/office/powerpoint/2010/main" val="3962900840"/>
              </p:ext>
            </p:extLst>
          </p:nvPr>
        </p:nvGraphicFramePr>
        <p:xfrm>
          <a:off x="539015" y="1078021"/>
          <a:ext cx="9038122" cy="5216900"/>
        </p:xfrm>
        <a:graphic>
          <a:graphicData uri="http://schemas.openxmlformats.org/drawingml/2006/table">
            <a:tbl>
              <a:tblPr firstRow="1" firstCol="1" lastRow="1" lastCol="1" bandRow="1" bandCol="1">
                <a:tableStyleId>{5940675A-B579-460E-94D1-54222C63F5DA}</a:tableStyleId>
              </a:tblPr>
              <a:tblGrid>
                <a:gridCol w="974698"/>
                <a:gridCol w="8063424"/>
              </a:tblGrid>
              <a:tr h="365075">
                <a:tc>
                  <a:txBody>
                    <a:bodyPr/>
                    <a:lstStyle/>
                    <a:p>
                      <a:pPr algn="ctr">
                        <a:lnSpc>
                          <a:spcPct val="115000"/>
                        </a:lnSpc>
                        <a:spcAft>
                          <a:spcPts val="0"/>
                        </a:spcAft>
                      </a:pPr>
                      <a:r>
                        <a:rPr lang="ru-RU" sz="1400" b="1" kern="1200" dirty="0" smtClean="0">
                          <a:solidFill>
                            <a:srgbClr val="002060"/>
                          </a:solidFill>
                          <a:effectLst/>
                        </a:rPr>
                        <a:t>№ п/п</a:t>
                      </a:r>
                      <a:endParaRPr lang="ru-RU" sz="1400" b="1" dirty="0">
                        <a:solidFill>
                          <a:srgbClr val="002060"/>
                        </a:solidFill>
                        <a:effectLst/>
                        <a:latin typeface="Calibri"/>
                        <a:ea typeface="Times New Roman"/>
                        <a:cs typeface="Times New Roman"/>
                      </a:endParaRPr>
                    </a:p>
                  </a:txBody>
                  <a:tcPr marL="40008" marR="40008" marT="9512" marB="0"/>
                </a:tc>
                <a:tc>
                  <a:txBody>
                    <a:bodyPr/>
                    <a:lstStyle/>
                    <a:p>
                      <a:pPr algn="ctr">
                        <a:lnSpc>
                          <a:spcPct val="115000"/>
                        </a:lnSpc>
                        <a:spcAft>
                          <a:spcPts val="0"/>
                        </a:spcAft>
                      </a:pPr>
                      <a:r>
                        <a:rPr lang="ru-RU" sz="1400" b="1" kern="1200" dirty="0" smtClean="0">
                          <a:solidFill>
                            <a:srgbClr val="002060"/>
                          </a:solidFill>
                          <a:effectLst/>
                        </a:rPr>
                        <a:t>Наименование образовательной </a:t>
                      </a:r>
                      <a:r>
                        <a:rPr lang="ru-RU" sz="1400" b="1" kern="1200" dirty="0">
                          <a:solidFill>
                            <a:srgbClr val="002060"/>
                          </a:solidFill>
                          <a:effectLst/>
                        </a:rPr>
                        <a:t>программы</a:t>
                      </a:r>
                      <a:endParaRPr lang="ru-RU" sz="1400" b="1" dirty="0">
                        <a:solidFill>
                          <a:srgbClr val="002060"/>
                        </a:solidFill>
                        <a:effectLst/>
                        <a:latin typeface="Calibri"/>
                        <a:ea typeface="Times New Roman"/>
                        <a:cs typeface="Times New Roman"/>
                      </a:endParaRPr>
                    </a:p>
                  </a:txBody>
                  <a:tcPr marL="40008" marR="40008" marT="9512" marB="0" anchor="ctr"/>
                </a:tc>
              </a:tr>
              <a:tr h="323455">
                <a:tc>
                  <a:txBody>
                    <a:bodyPr/>
                    <a:lstStyle/>
                    <a:p>
                      <a:pPr algn="ctr">
                        <a:lnSpc>
                          <a:spcPct val="115000"/>
                        </a:lnSpc>
                        <a:spcAft>
                          <a:spcPts val="0"/>
                        </a:spcAft>
                      </a:pPr>
                      <a:r>
                        <a:rPr lang="ru-RU" sz="1400" b="1" kern="1200" dirty="0">
                          <a:solidFill>
                            <a:srgbClr val="002060"/>
                          </a:solidFill>
                          <a:effectLst/>
                        </a:rPr>
                        <a:t>1.</a:t>
                      </a:r>
                      <a:endParaRPr lang="ru-RU" sz="1400" b="1" dirty="0">
                        <a:solidFill>
                          <a:srgbClr val="002060"/>
                        </a:solidFill>
                        <a:effectLst/>
                        <a:latin typeface="Calibri"/>
                        <a:ea typeface="Times New Roman"/>
                        <a:cs typeface="Times New Roman"/>
                      </a:endParaRPr>
                    </a:p>
                  </a:txBody>
                  <a:tcPr marL="40008" marR="40008" marT="9512" marB="0"/>
                </a:tc>
                <a:tc>
                  <a:txBody>
                    <a:bodyPr/>
                    <a:lstStyle/>
                    <a:p>
                      <a:pPr>
                        <a:lnSpc>
                          <a:spcPct val="115000"/>
                        </a:lnSpc>
                        <a:spcAft>
                          <a:spcPts val="0"/>
                        </a:spcAft>
                      </a:pPr>
                      <a:r>
                        <a:rPr lang="ru-RU" sz="1400" b="1" kern="1200" dirty="0">
                          <a:solidFill>
                            <a:srgbClr val="002060"/>
                          </a:solidFill>
                          <a:effectLst/>
                        </a:rPr>
                        <a:t>Основы компьютерной грамотности</a:t>
                      </a:r>
                      <a:endParaRPr lang="ru-RU" sz="1400" b="1" dirty="0">
                        <a:solidFill>
                          <a:srgbClr val="002060"/>
                        </a:solidFill>
                        <a:effectLst/>
                        <a:latin typeface="Calibri"/>
                        <a:ea typeface="Times New Roman"/>
                        <a:cs typeface="Times New Roman"/>
                      </a:endParaRPr>
                    </a:p>
                  </a:txBody>
                  <a:tcPr marL="40008" marR="40008" marT="9512" marB="0"/>
                </a:tc>
              </a:tr>
              <a:tr h="323455">
                <a:tc>
                  <a:txBody>
                    <a:bodyPr/>
                    <a:lstStyle/>
                    <a:p>
                      <a:pPr algn="ctr">
                        <a:lnSpc>
                          <a:spcPct val="115000"/>
                        </a:lnSpc>
                        <a:spcAft>
                          <a:spcPts val="0"/>
                        </a:spcAft>
                      </a:pPr>
                      <a:r>
                        <a:rPr lang="ru-RU" sz="1400" b="1" kern="1200" dirty="0">
                          <a:solidFill>
                            <a:srgbClr val="002060"/>
                          </a:solidFill>
                          <a:effectLst/>
                        </a:rPr>
                        <a:t>2.</a:t>
                      </a:r>
                      <a:endParaRPr lang="ru-RU" sz="1400" b="1" dirty="0">
                        <a:solidFill>
                          <a:srgbClr val="002060"/>
                        </a:solidFill>
                        <a:effectLst/>
                        <a:latin typeface="Calibri"/>
                        <a:ea typeface="Times New Roman"/>
                        <a:cs typeface="Times New Roman"/>
                      </a:endParaRPr>
                    </a:p>
                  </a:txBody>
                  <a:tcPr marL="40008" marR="40008" marT="9512"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b="1" kern="1200" dirty="0" smtClean="0">
                          <a:solidFill>
                            <a:srgbClr val="002060"/>
                          </a:solidFill>
                          <a:effectLst/>
                        </a:rPr>
                        <a:t>«1С: бухгалтерия»</a:t>
                      </a:r>
                      <a:endParaRPr lang="ru-RU" sz="1400" b="1" dirty="0" smtClean="0">
                        <a:solidFill>
                          <a:srgbClr val="002060"/>
                        </a:solidFill>
                        <a:effectLst/>
                        <a:latin typeface="+mn-lt"/>
                        <a:ea typeface="Times New Roman"/>
                        <a:cs typeface="Times New Roman"/>
                      </a:endParaRPr>
                    </a:p>
                  </a:txBody>
                  <a:tcPr marL="40008" marR="40008" marT="9512" marB="0"/>
                </a:tc>
              </a:tr>
              <a:tr h="323455">
                <a:tc>
                  <a:txBody>
                    <a:bodyPr/>
                    <a:lstStyle/>
                    <a:p>
                      <a:pPr algn="ctr">
                        <a:lnSpc>
                          <a:spcPct val="115000"/>
                        </a:lnSpc>
                        <a:spcAft>
                          <a:spcPts val="0"/>
                        </a:spcAft>
                      </a:pPr>
                      <a:r>
                        <a:rPr lang="ru-RU" sz="1400" b="1" kern="1200" dirty="0">
                          <a:solidFill>
                            <a:srgbClr val="002060"/>
                          </a:solidFill>
                          <a:effectLst/>
                        </a:rPr>
                        <a:t>3.</a:t>
                      </a:r>
                      <a:endParaRPr lang="ru-RU" sz="1400" b="1" dirty="0">
                        <a:solidFill>
                          <a:srgbClr val="002060"/>
                        </a:solidFill>
                        <a:effectLst/>
                        <a:latin typeface="Calibri"/>
                        <a:ea typeface="Times New Roman"/>
                        <a:cs typeface="Times New Roman"/>
                      </a:endParaRPr>
                    </a:p>
                  </a:txBody>
                  <a:tcPr marL="40008" marR="40008" marT="9512"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b="1" kern="1200" dirty="0" smtClean="0">
                          <a:solidFill>
                            <a:srgbClr val="002060"/>
                          </a:solidFill>
                          <a:effectLst/>
                        </a:rPr>
                        <a:t>Электросварщик ручной сварки 2 разряда </a:t>
                      </a:r>
                      <a:endParaRPr lang="ru-RU" sz="1400" b="1" dirty="0" smtClean="0">
                        <a:solidFill>
                          <a:srgbClr val="002060"/>
                        </a:solidFill>
                        <a:effectLst/>
                        <a:latin typeface="+mn-lt"/>
                        <a:ea typeface="Times New Roman"/>
                        <a:cs typeface="Times New Roman"/>
                      </a:endParaRPr>
                    </a:p>
                  </a:txBody>
                  <a:tcPr marL="40008" marR="40008" marT="9512" marB="0"/>
                </a:tc>
              </a:tr>
              <a:tr h="323455">
                <a:tc>
                  <a:txBody>
                    <a:bodyPr/>
                    <a:lstStyle/>
                    <a:p>
                      <a:pPr algn="ctr">
                        <a:lnSpc>
                          <a:spcPct val="115000"/>
                        </a:lnSpc>
                        <a:spcAft>
                          <a:spcPts val="0"/>
                        </a:spcAft>
                      </a:pPr>
                      <a:r>
                        <a:rPr lang="ru-RU" sz="1400" b="1" kern="1200">
                          <a:solidFill>
                            <a:srgbClr val="002060"/>
                          </a:solidFill>
                          <a:effectLst/>
                        </a:rPr>
                        <a:t>4.</a:t>
                      </a:r>
                      <a:endParaRPr lang="ru-RU" sz="1400" b="1">
                        <a:solidFill>
                          <a:srgbClr val="002060"/>
                        </a:solidFill>
                        <a:effectLst/>
                        <a:latin typeface="Calibri"/>
                        <a:ea typeface="Times New Roman"/>
                        <a:cs typeface="Times New Roman"/>
                      </a:endParaRPr>
                    </a:p>
                  </a:txBody>
                  <a:tcPr marL="40008" marR="40008" marT="9512"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b="1" kern="1200" dirty="0" smtClean="0">
                          <a:solidFill>
                            <a:srgbClr val="002060"/>
                          </a:solidFill>
                          <a:effectLst/>
                        </a:rPr>
                        <a:t>Продавец продовольственных товаров</a:t>
                      </a:r>
                      <a:endParaRPr lang="ru-RU" sz="1400" b="1" dirty="0" smtClean="0">
                        <a:solidFill>
                          <a:srgbClr val="002060"/>
                        </a:solidFill>
                        <a:effectLst/>
                        <a:latin typeface="+mn-lt"/>
                        <a:ea typeface="Times New Roman"/>
                        <a:cs typeface="Times New Roman"/>
                      </a:endParaRPr>
                    </a:p>
                  </a:txBody>
                  <a:tcPr marL="40008" marR="40008" marT="9512" marB="0"/>
                </a:tc>
              </a:tr>
              <a:tr h="323455">
                <a:tc>
                  <a:txBody>
                    <a:bodyPr/>
                    <a:lstStyle/>
                    <a:p>
                      <a:pPr algn="ctr">
                        <a:lnSpc>
                          <a:spcPct val="115000"/>
                        </a:lnSpc>
                        <a:spcAft>
                          <a:spcPts val="0"/>
                        </a:spcAft>
                      </a:pPr>
                      <a:r>
                        <a:rPr lang="ru-RU" sz="1400" b="1" kern="1200" dirty="0">
                          <a:solidFill>
                            <a:srgbClr val="002060"/>
                          </a:solidFill>
                          <a:effectLst/>
                        </a:rPr>
                        <a:t>5.</a:t>
                      </a:r>
                      <a:endParaRPr lang="ru-RU" sz="1400" b="1" dirty="0">
                        <a:solidFill>
                          <a:srgbClr val="002060"/>
                        </a:solidFill>
                        <a:effectLst/>
                        <a:latin typeface="Calibri"/>
                        <a:ea typeface="Times New Roman"/>
                        <a:cs typeface="Times New Roman"/>
                      </a:endParaRPr>
                    </a:p>
                  </a:txBody>
                  <a:tcPr marL="40008" marR="40008" marT="9512"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b="1" kern="1200" dirty="0" smtClean="0">
                          <a:solidFill>
                            <a:srgbClr val="002060"/>
                          </a:solidFill>
                          <a:effectLst/>
                        </a:rPr>
                        <a:t>Продавец непродовольственных товаров</a:t>
                      </a:r>
                      <a:endParaRPr lang="ru-RU" sz="1400" b="1" dirty="0" smtClean="0">
                        <a:solidFill>
                          <a:srgbClr val="002060"/>
                        </a:solidFill>
                        <a:effectLst/>
                        <a:latin typeface="+mn-lt"/>
                        <a:ea typeface="Times New Roman"/>
                        <a:cs typeface="Times New Roman"/>
                      </a:endParaRPr>
                    </a:p>
                  </a:txBody>
                  <a:tcPr marL="40008" marR="40008" marT="9512" marB="0"/>
                </a:tc>
              </a:tr>
              <a:tr h="323455">
                <a:tc>
                  <a:txBody>
                    <a:bodyPr/>
                    <a:lstStyle/>
                    <a:p>
                      <a:pPr algn="ctr">
                        <a:lnSpc>
                          <a:spcPct val="115000"/>
                        </a:lnSpc>
                        <a:spcAft>
                          <a:spcPts val="0"/>
                        </a:spcAft>
                      </a:pPr>
                      <a:r>
                        <a:rPr lang="ru-RU" sz="1400" b="1" kern="1200">
                          <a:solidFill>
                            <a:srgbClr val="002060"/>
                          </a:solidFill>
                          <a:effectLst/>
                        </a:rPr>
                        <a:t>6.</a:t>
                      </a:r>
                      <a:endParaRPr lang="ru-RU" sz="1400" b="1">
                        <a:solidFill>
                          <a:srgbClr val="002060"/>
                        </a:solidFill>
                        <a:effectLst/>
                        <a:latin typeface="Calibri"/>
                        <a:ea typeface="Times New Roman"/>
                        <a:cs typeface="Times New Roman"/>
                      </a:endParaRPr>
                    </a:p>
                  </a:txBody>
                  <a:tcPr marL="40008" marR="40008" marT="9512"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b="1" kern="1200" dirty="0" smtClean="0">
                          <a:solidFill>
                            <a:srgbClr val="002060"/>
                          </a:solidFill>
                          <a:effectLst/>
                        </a:rPr>
                        <a:t>Контролер-кассир</a:t>
                      </a:r>
                      <a:endParaRPr lang="ru-RU" sz="1400" b="1" dirty="0" smtClean="0">
                        <a:solidFill>
                          <a:srgbClr val="002060"/>
                        </a:solidFill>
                        <a:effectLst/>
                        <a:latin typeface="+mn-lt"/>
                        <a:ea typeface="Times New Roman"/>
                        <a:cs typeface="Times New Roman"/>
                      </a:endParaRPr>
                    </a:p>
                  </a:txBody>
                  <a:tcPr marL="40008" marR="40008" marT="9512" marB="0"/>
                </a:tc>
              </a:tr>
              <a:tr h="323455">
                <a:tc>
                  <a:txBody>
                    <a:bodyPr/>
                    <a:lstStyle/>
                    <a:p>
                      <a:pPr algn="ctr">
                        <a:lnSpc>
                          <a:spcPct val="115000"/>
                        </a:lnSpc>
                        <a:spcAft>
                          <a:spcPts val="0"/>
                        </a:spcAft>
                      </a:pPr>
                      <a:r>
                        <a:rPr lang="ru-RU" sz="1400" b="1" kern="1200">
                          <a:solidFill>
                            <a:srgbClr val="002060"/>
                          </a:solidFill>
                          <a:effectLst/>
                        </a:rPr>
                        <a:t>7.</a:t>
                      </a:r>
                      <a:endParaRPr lang="ru-RU" sz="1400" b="1">
                        <a:solidFill>
                          <a:srgbClr val="002060"/>
                        </a:solidFill>
                        <a:effectLst/>
                        <a:latin typeface="Calibri"/>
                        <a:ea typeface="Times New Roman"/>
                        <a:cs typeface="Times New Roman"/>
                      </a:endParaRPr>
                    </a:p>
                  </a:txBody>
                  <a:tcPr marL="40008" marR="40008" marT="9512"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b="1" kern="1200" dirty="0" smtClean="0">
                          <a:solidFill>
                            <a:srgbClr val="002060"/>
                          </a:solidFill>
                          <a:effectLst/>
                        </a:rPr>
                        <a:t>Маляр </a:t>
                      </a:r>
                      <a:endParaRPr lang="ru-RU" sz="1400" b="1" dirty="0" smtClean="0">
                        <a:solidFill>
                          <a:srgbClr val="002060"/>
                        </a:solidFill>
                        <a:effectLst/>
                        <a:latin typeface="+mn-lt"/>
                        <a:ea typeface="Times New Roman"/>
                        <a:cs typeface="Times New Roman"/>
                      </a:endParaRPr>
                    </a:p>
                  </a:txBody>
                  <a:tcPr marL="40008" marR="40008" marT="9512" marB="0"/>
                </a:tc>
              </a:tr>
              <a:tr h="323455">
                <a:tc>
                  <a:txBody>
                    <a:bodyPr/>
                    <a:lstStyle/>
                    <a:p>
                      <a:pPr algn="ctr">
                        <a:lnSpc>
                          <a:spcPct val="115000"/>
                        </a:lnSpc>
                        <a:spcAft>
                          <a:spcPts val="0"/>
                        </a:spcAft>
                      </a:pPr>
                      <a:r>
                        <a:rPr lang="ru-RU" sz="1400" b="1" kern="1200">
                          <a:solidFill>
                            <a:srgbClr val="002060"/>
                          </a:solidFill>
                          <a:effectLst/>
                        </a:rPr>
                        <a:t>8.</a:t>
                      </a:r>
                      <a:endParaRPr lang="ru-RU" sz="1400" b="1">
                        <a:solidFill>
                          <a:srgbClr val="002060"/>
                        </a:solidFill>
                        <a:effectLst/>
                        <a:latin typeface="Calibri"/>
                        <a:ea typeface="Times New Roman"/>
                        <a:cs typeface="Times New Roman"/>
                      </a:endParaRPr>
                    </a:p>
                  </a:txBody>
                  <a:tcPr marL="40008" marR="40008" marT="9512"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b="1" kern="1200" dirty="0" smtClean="0">
                          <a:solidFill>
                            <a:srgbClr val="002060"/>
                          </a:solidFill>
                          <a:effectLst/>
                        </a:rPr>
                        <a:t>Штукатур</a:t>
                      </a:r>
                      <a:endParaRPr lang="ru-RU" sz="1400" b="1" dirty="0" smtClean="0">
                        <a:solidFill>
                          <a:srgbClr val="002060"/>
                        </a:solidFill>
                        <a:effectLst/>
                        <a:latin typeface="+mn-lt"/>
                        <a:ea typeface="Times New Roman"/>
                        <a:cs typeface="Times New Roman"/>
                      </a:endParaRPr>
                    </a:p>
                  </a:txBody>
                  <a:tcPr marL="40008" marR="40008" marT="9512" marB="0"/>
                </a:tc>
              </a:tr>
              <a:tr h="323455">
                <a:tc>
                  <a:txBody>
                    <a:bodyPr/>
                    <a:lstStyle/>
                    <a:p>
                      <a:pPr algn="ctr">
                        <a:lnSpc>
                          <a:spcPct val="115000"/>
                        </a:lnSpc>
                        <a:spcAft>
                          <a:spcPts val="0"/>
                        </a:spcAft>
                      </a:pPr>
                      <a:r>
                        <a:rPr lang="ru-RU" sz="1400" b="1" kern="1200">
                          <a:solidFill>
                            <a:srgbClr val="002060"/>
                          </a:solidFill>
                          <a:effectLst/>
                        </a:rPr>
                        <a:t>9.</a:t>
                      </a:r>
                      <a:endParaRPr lang="ru-RU" sz="1400" b="1">
                        <a:solidFill>
                          <a:srgbClr val="002060"/>
                        </a:solidFill>
                        <a:effectLst/>
                        <a:latin typeface="Calibri"/>
                        <a:ea typeface="Times New Roman"/>
                        <a:cs typeface="Times New Roman"/>
                      </a:endParaRPr>
                    </a:p>
                  </a:txBody>
                  <a:tcPr marL="40008" marR="40008" marT="9512"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b="1" kern="1200" dirty="0" smtClean="0">
                          <a:solidFill>
                            <a:srgbClr val="002060"/>
                          </a:solidFill>
                          <a:effectLst/>
                        </a:rPr>
                        <a:t>Тракторист категории «В»,  «С»,  «Е»</a:t>
                      </a:r>
                      <a:endParaRPr lang="ru-RU" sz="1400" b="1" dirty="0" smtClean="0">
                        <a:solidFill>
                          <a:srgbClr val="002060"/>
                        </a:solidFill>
                        <a:effectLst/>
                        <a:latin typeface="+mn-lt"/>
                        <a:ea typeface="Times New Roman"/>
                        <a:cs typeface="Times New Roman"/>
                      </a:endParaRPr>
                    </a:p>
                  </a:txBody>
                  <a:tcPr marL="40008" marR="40008" marT="9512" marB="0"/>
                </a:tc>
              </a:tr>
              <a:tr h="323455">
                <a:tc>
                  <a:txBody>
                    <a:bodyPr/>
                    <a:lstStyle/>
                    <a:p>
                      <a:pPr algn="ctr">
                        <a:lnSpc>
                          <a:spcPct val="115000"/>
                        </a:lnSpc>
                        <a:spcAft>
                          <a:spcPts val="0"/>
                        </a:spcAft>
                      </a:pPr>
                      <a:r>
                        <a:rPr lang="ru-RU" sz="1400" b="1" kern="1200">
                          <a:solidFill>
                            <a:srgbClr val="002060"/>
                          </a:solidFill>
                          <a:effectLst/>
                        </a:rPr>
                        <a:t>10.</a:t>
                      </a:r>
                      <a:endParaRPr lang="ru-RU" sz="1400" b="1">
                        <a:solidFill>
                          <a:srgbClr val="002060"/>
                        </a:solidFill>
                        <a:effectLst/>
                        <a:latin typeface="Calibri"/>
                        <a:ea typeface="Times New Roman"/>
                        <a:cs typeface="Times New Roman"/>
                      </a:endParaRPr>
                    </a:p>
                  </a:txBody>
                  <a:tcPr marL="40008" marR="40008" marT="9512"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b="1" kern="1200" dirty="0" smtClean="0">
                          <a:solidFill>
                            <a:srgbClr val="002060"/>
                          </a:solidFill>
                          <a:effectLst/>
                        </a:rPr>
                        <a:t>Водитель транспортных средств категории «В»</a:t>
                      </a:r>
                      <a:endParaRPr lang="ru-RU" sz="1400" b="1" dirty="0" smtClean="0">
                        <a:solidFill>
                          <a:srgbClr val="002060"/>
                        </a:solidFill>
                        <a:effectLst/>
                        <a:latin typeface="+mn-lt"/>
                        <a:ea typeface="Times New Roman"/>
                        <a:cs typeface="Times New Roman"/>
                      </a:endParaRPr>
                    </a:p>
                  </a:txBody>
                  <a:tcPr marL="40008" marR="40008" marT="9512" marB="0"/>
                </a:tc>
              </a:tr>
              <a:tr h="323455">
                <a:tc>
                  <a:txBody>
                    <a:bodyPr/>
                    <a:lstStyle/>
                    <a:p>
                      <a:pPr algn="ctr">
                        <a:lnSpc>
                          <a:spcPct val="115000"/>
                        </a:lnSpc>
                        <a:spcAft>
                          <a:spcPts val="0"/>
                        </a:spcAft>
                      </a:pPr>
                      <a:r>
                        <a:rPr lang="ru-RU" sz="1400" b="1" kern="1200">
                          <a:solidFill>
                            <a:srgbClr val="002060"/>
                          </a:solidFill>
                          <a:effectLst/>
                        </a:rPr>
                        <a:t>11.</a:t>
                      </a:r>
                      <a:endParaRPr lang="ru-RU" sz="1400" b="1">
                        <a:solidFill>
                          <a:srgbClr val="002060"/>
                        </a:solidFill>
                        <a:effectLst/>
                        <a:latin typeface="Calibri"/>
                        <a:ea typeface="Times New Roman"/>
                        <a:cs typeface="Times New Roman"/>
                      </a:endParaRPr>
                    </a:p>
                  </a:txBody>
                  <a:tcPr marL="40008" marR="40008" marT="9512"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b="1" kern="1200" dirty="0" smtClean="0">
                          <a:solidFill>
                            <a:srgbClr val="002060"/>
                          </a:solidFill>
                          <a:effectLst/>
                        </a:rPr>
                        <a:t>Водитель транспортных средств категории «С»</a:t>
                      </a:r>
                      <a:endParaRPr lang="ru-RU" sz="1400" b="1" dirty="0">
                        <a:solidFill>
                          <a:srgbClr val="002060"/>
                        </a:solidFill>
                        <a:effectLst/>
                        <a:latin typeface="Calibri"/>
                        <a:ea typeface="Times New Roman"/>
                        <a:cs typeface="Times New Roman"/>
                      </a:endParaRPr>
                    </a:p>
                  </a:txBody>
                  <a:tcPr marL="40008" marR="40008" marT="9512" marB="0"/>
                </a:tc>
              </a:tr>
              <a:tr h="323455">
                <a:tc>
                  <a:txBody>
                    <a:bodyPr/>
                    <a:lstStyle/>
                    <a:p>
                      <a:pPr algn="ctr">
                        <a:lnSpc>
                          <a:spcPct val="115000"/>
                        </a:lnSpc>
                        <a:spcAft>
                          <a:spcPts val="0"/>
                        </a:spcAft>
                      </a:pPr>
                      <a:r>
                        <a:rPr lang="ru-RU" sz="1400" b="1" kern="1200">
                          <a:solidFill>
                            <a:srgbClr val="002060"/>
                          </a:solidFill>
                          <a:effectLst/>
                        </a:rPr>
                        <a:t>12.</a:t>
                      </a:r>
                      <a:endParaRPr lang="ru-RU" sz="1400" b="1">
                        <a:solidFill>
                          <a:srgbClr val="002060"/>
                        </a:solidFill>
                        <a:effectLst/>
                        <a:latin typeface="Calibri"/>
                        <a:ea typeface="Times New Roman"/>
                        <a:cs typeface="Times New Roman"/>
                      </a:endParaRPr>
                    </a:p>
                  </a:txBody>
                  <a:tcPr marL="40008" marR="40008" marT="9512"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b="1" kern="1200" dirty="0" smtClean="0">
                          <a:solidFill>
                            <a:srgbClr val="002060"/>
                          </a:solidFill>
                          <a:effectLst/>
                        </a:rPr>
                        <a:t>Тракторист категории «</a:t>
                      </a:r>
                      <a:r>
                        <a:rPr lang="en-US" sz="1400" b="1" kern="1200" dirty="0" smtClean="0">
                          <a:solidFill>
                            <a:srgbClr val="002060"/>
                          </a:solidFill>
                          <a:effectLst/>
                        </a:rPr>
                        <a:t>D</a:t>
                      </a:r>
                      <a:r>
                        <a:rPr lang="ru-RU" sz="1400" b="1" kern="1200" dirty="0" smtClean="0">
                          <a:solidFill>
                            <a:srgbClr val="002060"/>
                          </a:solidFill>
                          <a:effectLst/>
                        </a:rPr>
                        <a:t>» на базе «С»</a:t>
                      </a:r>
                      <a:endParaRPr lang="ru-RU" sz="1400" b="1" dirty="0" smtClean="0">
                        <a:solidFill>
                          <a:srgbClr val="002060"/>
                        </a:solidFill>
                        <a:effectLst/>
                        <a:latin typeface="+mn-lt"/>
                        <a:ea typeface="Times New Roman"/>
                        <a:cs typeface="Times New Roman"/>
                      </a:endParaRPr>
                    </a:p>
                  </a:txBody>
                  <a:tcPr marL="40008" marR="40008" marT="9512" marB="0"/>
                </a:tc>
              </a:tr>
              <a:tr h="323455">
                <a:tc>
                  <a:txBody>
                    <a:bodyPr/>
                    <a:lstStyle/>
                    <a:p>
                      <a:pPr algn="ctr">
                        <a:lnSpc>
                          <a:spcPct val="115000"/>
                        </a:lnSpc>
                        <a:spcAft>
                          <a:spcPts val="0"/>
                        </a:spcAft>
                      </a:pPr>
                      <a:r>
                        <a:rPr lang="ru-RU" sz="1400" b="1" kern="1200">
                          <a:solidFill>
                            <a:srgbClr val="002060"/>
                          </a:solidFill>
                          <a:effectLst/>
                        </a:rPr>
                        <a:t>13.</a:t>
                      </a:r>
                      <a:endParaRPr lang="ru-RU" sz="1400" b="1">
                        <a:solidFill>
                          <a:srgbClr val="002060"/>
                        </a:solidFill>
                        <a:effectLst/>
                        <a:latin typeface="Calibri"/>
                        <a:ea typeface="Times New Roman"/>
                        <a:cs typeface="Times New Roman"/>
                      </a:endParaRPr>
                    </a:p>
                  </a:txBody>
                  <a:tcPr marL="40008" marR="40008" marT="9512" marB="0"/>
                </a:tc>
                <a:tc>
                  <a:txBody>
                    <a:bodyPr/>
                    <a:lstStyle/>
                    <a:p>
                      <a:r>
                        <a:rPr kumimoji="0" lang="ru-RU" sz="1400" b="1" i="0" u="none" strike="noStrike" kern="1200" cap="none" spc="0" normalizeH="0" baseline="0" noProof="0" dirty="0" smtClean="0">
                          <a:ln>
                            <a:noFill/>
                          </a:ln>
                          <a:solidFill>
                            <a:srgbClr val="002060"/>
                          </a:solidFill>
                          <a:effectLst/>
                          <a:uLnTx/>
                          <a:uFillTx/>
                          <a:latin typeface="+mn-lt"/>
                          <a:ea typeface="+mn-ea"/>
                          <a:cs typeface="+mn-cs"/>
                        </a:rPr>
                        <a:t>Тракторист категории «</a:t>
                      </a:r>
                      <a:r>
                        <a:rPr kumimoji="0" lang="en-US" sz="1400" b="1" i="0" u="none" strike="noStrike" kern="1200" cap="none" spc="0" normalizeH="0" baseline="0" noProof="0" dirty="0" smtClean="0">
                          <a:ln>
                            <a:noFill/>
                          </a:ln>
                          <a:solidFill>
                            <a:srgbClr val="002060"/>
                          </a:solidFill>
                          <a:effectLst/>
                          <a:uLnTx/>
                          <a:uFillTx/>
                          <a:latin typeface="+mn-lt"/>
                          <a:ea typeface="+mn-ea"/>
                          <a:cs typeface="+mn-cs"/>
                        </a:rPr>
                        <a:t>F</a:t>
                      </a:r>
                      <a:r>
                        <a:rPr kumimoji="0" lang="ru-RU" sz="1400" b="1" i="0" u="none" strike="noStrike" kern="1200" cap="none" spc="0" normalizeH="0" baseline="0" noProof="0" dirty="0" smtClean="0">
                          <a:ln>
                            <a:noFill/>
                          </a:ln>
                          <a:solidFill>
                            <a:srgbClr val="002060"/>
                          </a:solidFill>
                          <a:effectLst/>
                          <a:uLnTx/>
                          <a:uFillTx/>
                          <a:latin typeface="+mn-lt"/>
                          <a:ea typeface="+mn-ea"/>
                          <a:cs typeface="+mn-cs"/>
                        </a:rPr>
                        <a:t>» (на базе «В» или «С»)</a:t>
                      </a:r>
                      <a:endParaRPr lang="ru-RU" dirty="0"/>
                    </a:p>
                  </a:txBody>
                  <a:tcPr marL="40008" marR="40008" marT="9512" marB="0"/>
                </a:tc>
              </a:tr>
              <a:tr h="323455">
                <a:tc>
                  <a:txBody>
                    <a:bodyPr/>
                    <a:lstStyle/>
                    <a:p>
                      <a:pPr algn="ctr">
                        <a:lnSpc>
                          <a:spcPct val="115000"/>
                        </a:lnSpc>
                        <a:spcAft>
                          <a:spcPts val="0"/>
                        </a:spcAft>
                      </a:pPr>
                      <a:r>
                        <a:rPr lang="ru-RU" sz="1400" b="1" kern="1200" dirty="0">
                          <a:solidFill>
                            <a:srgbClr val="002060"/>
                          </a:solidFill>
                          <a:effectLst/>
                        </a:rPr>
                        <a:t>14.</a:t>
                      </a:r>
                      <a:endParaRPr lang="ru-RU" sz="1400" b="1" dirty="0">
                        <a:solidFill>
                          <a:srgbClr val="002060"/>
                        </a:solidFill>
                        <a:effectLst/>
                        <a:latin typeface="Calibri"/>
                        <a:ea typeface="Times New Roman"/>
                        <a:cs typeface="Times New Roman"/>
                      </a:endParaRPr>
                    </a:p>
                  </a:txBody>
                  <a:tcPr marL="40008" marR="40008" marT="9512"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ru-RU" sz="1400" b="1" kern="1200" dirty="0" smtClean="0">
                          <a:solidFill>
                            <a:srgbClr val="002060"/>
                          </a:solidFill>
                          <a:effectLst/>
                        </a:rPr>
                        <a:t>Водитель транспортных средств категории «В» на категорию «С»</a:t>
                      </a:r>
                      <a:endParaRPr lang="ru-RU" sz="1400" b="1" dirty="0" smtClean="0">
                        <a:solidFill>
                          <a:srgbClr val="002060"/>
                        </a:solidFill>
                        <a:effectLst/>
                        <a:latin typeface="+mn-lt"/>
                        <a:ea typeface="Times New Roman"/>
                        <a:cs typeface="Times New Roman"/>
                      </a:endParaRPr>
                    </a:p>
                  </a:txBody>
                  <a:tcPr marL="40008" marR="40008" marT="9512" marB="0"/>
                </a:tc>
              </a:tr>
              <a:tr h="323455">
                <a:tc>
                  <a:txBody>
                    <a:bodyPr/>
                    <a:lstStyle/>
                    <a:p>
                      <a:pPr algn="ctr">
                        <a:lnSpc>
                          <a:spcPct val="115000"/>
                        </a:lnSpc>
                        <a:spcAft>
                          <a:spcPts val="0"/>
                        </a:spcAft>
                      </a:pPr>
                      <a:r>
                        <a:rPr lang="ru-RU" sz="1400" b="1" kern="1200" dirty="0">
                          <a:solidFill>
                            <a:srgbClr val="002060"/>
                          </a:solidFill>
                          <a:effectLst/>
                        </a:rPr>
                        <a:t>15.</a:t>
                      </a:r>
                      <a:endParaRPr lang="ru-RU" sz="1400" b="1" dirty="0">
                        <a:solidFill>
                          <a:srgbClr val="002060"/>
                        </a:solidFill>
                        <a:effectLst/>
                        <a:latin typeface="Calibri"/>
                        <a:ea typeface="Times New Roman"/>
                        <a:cs typeface="Times New Roman"/>
                      </a:endParaRPr>
                    </a:p>
                  </a:txBody>
                  <a:tcPr marL="40008" marR="40008" marT="9512" marB="0"/>
                </a:tc>
                <a:tc>
                  <a:txBody>
                    <a:bodyPr/>
                    <a:lstStyle/>
                    <a:p>
                      <a:pPr>
                        <a:lnSpc>
                          <a:spcPct val="115000"/>
                        </a:lnSpc>
                        <a:spcAft>
                          <a:spcPts val="0"/>
                        </a:spcAft>
                      </a:pPr>
                      <a:r>
                        <a:rPr lang="ru-RU" sz="1400" b="1" dirty="0" smtClean="0">
                          <a:solidFill>
                            <a:srgbClr val="002060"/>
                          </a:solidFill>
                          <a:effectLst/>
                          <a:latin typeface="Calibri"/>
                          <a:ea typeface="Times New Roman"/>
                          <a:cs typeface="Times New Roman"/>
                        </a:rPr>
                        <a:t>Водитель транспортных средств категории «В» на базе категории «С»</a:t>
                      </a:r>
                      <a:endParaRPr lang="ru-RU" sz="1400" b="1" dirty="0">
                        <a:solidFill>
                          <a:srgbClr val="002060"/>
                        </a:solidFill>
                        <a:effectLst/>
                        <a:latin typeface="Calibri"/>
                        <a:ea typeface="Times New Roman"/>
                        <a:cs typeface="Times New Roman"/>
                      </a:endParaRPr>
                    </a:p>
                  </a:txBody>
                  <a:tcPr marL="40008" marR="40008" marT="9512" marB="0"/>
                </a:tc>
              </a:tr>
            </a:tbl>
          </a:graphicData>
        </a:graphic>
      </p:graphicFrame>
    </p:spTree>
    <p:extLst>
      <p:ext uri="{BB962C8B-B14F-4D97-AF65-F5344CB8AC3E}">
        <p14:creationId xmlns:p14="http://schemas.microsoft.com/office/powerpoint/2010/main" val="1554419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Рисунок1.jpg"/>
          <p:cNvPicPr/>
          <p:nvPr/>
        </p:nvPicPr>
        <p:blipFill>
          <a:blip r:embed="rId2" cstate="print"/>
          <a:stretch>
            <a:fillRect/>
          </a:stretch>
        </p:blipFill>
        <p:spPr>
          <a:xfrm>
            <a:off x="163773" y="1801504"/>
            <a:ext cx="6250674" cy="4299045"/>
          </a:xfrm>
          <a:prstGeom prst="rect">
            <a:avLst/>
          </a:prstGeom>
          <a:ln>
            <a:noFill/>
          </a:ln>
          <a:effectLst>
            <a:outerShdw blurRad="292100" dist="139700" dir="2700000" algn="tl" rotWithShape="0">
              <a:srgbClr val="333333">
                <a:alpha val="65000"/>
              </a:srgbClr>
            </a:outerShdw>
          </a:effectLst>
        </p:spPr>
      </p:pic>
      <p:sp>
        <p:nvSpPr>
          <p:cNvPr id="1025" name="Rectangle 1"/>
          <p:cNvSpPr>
            <a:spLocks noChangeArrowheads="1"/>
          </p:cNvSpPr>
          <p:nvPr/>
        </p:nvSpPr>
        <p:spPr bwMode="auto">
          <a:xfrm>
            <a:off x="409432" y="676114"/>
            <a:ext cx="4804013"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Адрес техникума: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162000, Россия, Вологодская обл.,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г. Грязовец, ул. Карла Маркса, д. 70</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TextBox 4"/>
          <p:cNvSpPr txBox="1"/>
          <p:nvPr/>
        </p:nvSpPr>
        <p:spPr>
          <a:xfrm>
            <a:off x="6237027" y="2094850"/>
            <a:ext cx="3668973" cy="4524315"/>
          </a:xfrm>
          <a:prstGeom prst="rect">
            <a:avLst/>
          </a:prstGeom>
          <a:noFill/>
        </p:spPr>
        <p:txBody>
          <a:bodyPr wrap="square" rtlCol="0">
            <a:spAutoFit/>
          </a:bodyPr>
          <a:lstStyle/>
          <a:p>
            <a:pPr algn="ctr"/>
            <a:r>
              <a:rPr lang="ru-RU" sz="2400" b="1" dirty="0" smtClean="0">
                <a:solidFill>
                  <a:srgbClr val="002060"/>
                </a:solidFill>
                <a:latin typeface="Times New Roman" pitchFamily="18" charset="0"/>
                <a:cs typeface="Times New Roman" pitchFamily="18" charset="0"/>
              </a:rPr>
              <a:t>Информация о техникуме:</a:t>
            </a:r>
          </a:p>
          <a:p>
            <a:pPr algn="ctr"/>
            <a:r>
              <a:rPr lang="ru-RU" sz="2000" b="1" dirty="0" smtClean="0">
                <a:solidFill>
                  <a:srgbClr val="00B050"/>
                </a:solidFill>
                <a:latin typeface="Times New Roman" pitchFamily="18" charset="0"/>
                <a:cs typeface="Times New Roman" pitchFamily="18" charset="0"/>
              </a:rPr>
              <a:t>Приемная директора/факс</a:t>
            </a:r>
          </a:p>
          <a:p>
            <a:pPr algn="ctr"/>
            <a:r>
              <a:rPr lang="ru-RU" sz="2000" b="1" dirty="0" smtClean="0">
                <a:solidFill>
                  <a:srgbClr val="C00000"/>
                </a:solidFill>
                <a:latin typeface="Times New Roman" pitchFamily="18" charset="0"/>
                <a:cs typeface="Times New Roman" pitchFamily="18" charset="0"/>
              </a:rPr>
              <a:t>8 (81755) 2-12-43</a:t>
            </a:r>
            <a:endParaRPr lang="ru-RU" sz="2000" dirty="0" smtClean="0">
              <a:latin typeface="Times New Roman" pitchFamily="18" charset="0"/>
              <a:cs typeface="Times New Roman" pitchFamily="18" charset="0"/>
            </a:endParaRPr>
          </a:p>
          <a:p>
            <a:pPr algn="ctr"/>
            <a:r>
              <a:rPr lang="ru-RU" sz="2000" b="1" dirty="0" smtClean="0">
                <a:solidFill>
                  <a:srgbClr val="00B050"/>
                </a:solidFill>
                <a:latin typeface="Times New Roman" pitchFamily="18" charset="0"/>
                <a:cs typeface="Times New Roman" pitchFamily="18" charset="0"/>
              </a:rPr>
              <a:t>Приемная комиссия:</a:t>
            </a:r>
            <a:endParaRPr lang="ru-RU" sz="2000" dirty="0" smtClean="0">
              <a:solidFill>
                <a:srgbClr val="00B050"/>
              </a:solidFill>
              <a:latin typeface="Times New Roman" pitchFamily="18" charset="0"/>
              <a:cs typeface="Times New Roman" pitchFamily="18" charset="0"/>
            </a:endParaRPr>
          </a:p>
          <a:p>
            <a:pPr algn="ctr"/>
            <a:r>
              <a:rPr lang="ru-RU" sz="2000" b="1" dirty="0" smtClean="0">
                <a:solidFill>
                  <a:srgbClr val="C00000"/>
                </a:solidFill>
                <a:latin typeface="Times New Roman" pitchFamily="18" charset="0"/>
                <a:cs typeface="Times New Roman" pitchFamily="18" charset="0"/>
              </a:rPr>
              <a:t>8 (81755) 2-22-83</a:t>
            </a:r>
            <a:endParaRPr lang="en-US" sz="2000" b="1" dirty="0" smtClean="0">
              <a:solidFill>
                <a:srgbClr val="C00000"/>
              </a:solidFill>
              <a:latin typeface="Times New Roman" pitchFamily="18" charset="0"/>
              <a:cs typeface="Times New Roman" pitchFamily="18" charset="0"/>
            </a:endParaRPr>
          </a:p>
          <a:p>
            <a:pPr algn="ctr"/>
            <a:r>
              <a:rPr lang="ru-RU" sz="2000" b="1" dirty="0" smtClean="0">
                <a:solidFill>
                  <a:srgbClr val="00B050"/>
                </a:solidFill>
                <a:latin typeface="Times New Roman" pitchFamily="18" charset="0"/>
                <a:cs typeface="Times New Roman" pitchFamily="18" charset="0"/>
              </a:rPr>
              <a:t>Заочное отделение:</a:t>
            </a:r>
          </a:p>
          <a:p>
            <a:pPr algn="ctr"/>
            <a:r>
              <a:rPr lang="ru-RU" sz="2000" b="1" dirty="0" smtClean="0">
                <a:solidFill>
                  <a:srgbClr val="C00000"/>
                </a:solidFill>
                <a:latin typeface="Times New Roman" pitchFamily="18" charset="0"/>
                <a:cs typeface="Times New Roman" pitchFamily="18" charset="0"/>
              </a:rPr>
              <a:t>8 (81755) 2-13-99</a:t>
            </a:r>
            <a:endParaRPr lang="ru-RU" sz="2000" dirty="0" smtClean="0">
              <a:solidFill>
                <a:srgbClr val="C00000"/>
              </a:solidFill>
              <a:latin typeface="Times New Roman" pitchFamily="18" charset="0"/>
              <a:cs typeface="Times New Roman" pitchFamily="18" charset="0"/>
            </a:endParaRPr>
          </a:p>
          <a:p>
            <a:pPr algn="ctr"/>
            <a:r>
              <a:rPr lang="ru-RU" sz="2000" b="1" dirty="0" smtClean="0">
                <a:solidFill>
                  <a:srgbClr val="00B050"/>
                </a:solidFill>
                <a:latin typeface="Times New Roman" pitchFamily="18" charset="0"/>
                <a:cs typeface="Times New Roman" pitchFamily="18" charset="0"/>
              </a:rPr>
              <a:t>Сайт техникума:</a:t>
            </a:r>
          </a:p>
          <a:p>
            <a:pPr algn="ctr"/>
            <a:r>
              <a:rPr lang="en-US" sz="2000" b="1" u="sng" dirty="0" smtClean="0">
                <a:solidFill>
                  <a:srgbClr val="C00000"/>
                </a:solidFill>
                <a:latin typeface="Times New Roman" pitchFamily="18" charset="0"/>
                <a:cs typeface="Times New Roman" pitchFamily="18" charset="0"/>
              </a:rPr>
              <a:t>http</a:t>
            </a:r>
            <a:r>
              <a:rPr lang="ru-RU" sz="2000" b="1" u="sng" dirty="0" smtClean="0">
                <a:solidFill>
                  <a:srgbClr val="C00000"/>
                </a:solidFill>
                <a:latin typeface="Times New Roman" pitchFamily="18" charset="0"/>
                <a:cs typeface="Times New Roman" pitchFamily="18" charset="0"/>
              </a:rPr>
              <a:t>:</a:t>
            </a:r>
            <a:r>
              <a:rPr lang="en-US" sz="2000" b="1" u="sng" dirty="0" smtClean="0">
                <a:solidFill>
                  <a:srgbClr val="C00000"/>
                </a:solidFill>
                <a:latin typeface="Times New Roman" pitchFamily="18" charset="0"/>
                <a:cs typeface="Times New Roman" pitchFamily="18" charset="0"/>
              </a:rPr>
              <a:t>//p12601.edu35.ru</a:t>
            </a:r>
            <a:endParaRPr lang="ru-RU" sz="2000" u="sng" dirty="0" smtClean="0">
              <a:solidFill>
                <a:srgbClr val="C00000"/>
              </a:solidFill>
              <a:latin typeface="Times New Roman" pitchFamily="18" charset="0"/>
              <a:cs typeface="Times New Roman" pitchFamily="18" charset="0"/>
            </a:endParaRPr>
          </a:p>
          <a:p>
            <a:pPr algn="ctr"/>
            <a:endParaRPr lang="ru-RU" sz="2000" dirty="0" smtClean="0"/>
          </a:p>
          <a:p>
            <a:pPr algn="ctr"/>
            <a:endParaRPr lang="ru-RU" sz="2000" dirty="0" smtClean="0"/>
          </a:p>
          <a:p>
            <a:pPr algn="ctr"/>
            <a:endParaRPr lang="ru-RU" sz="2000" b="1" dirty="0" smtClean="0">
              <a:solidFill>
                <a:srgbClr val="002060"/>
              </a:solidFill>
              <a:latin typeface="Times New Roman" pitchFamily="18" charset="0"/>
              <a:cs typeface="Times New Roman" pitchFamily="18" charset="0"/>
            </a:endParaRPr>
          </a:p>
          <a:p>
            <a:pPr algn="ctr"/>
            <a:endParaRPr lang="ru-RU" sz="2000" dirty="0">
              <a:latin typeface="Times New Roman" pitchFamily="18" charset="0"/>
              <a:cs typeface="Times New Roman" pitchFamily="18" charset="0"/>
            </a:endParaRPr>
          </a:p>
        </p:txBody>
      </p:sp>
      <p:pic>
        <p:nvPicPr>
          <p:cNvPr id="8" name="Рисунок 7" descr="52154 (1).jpg"/>
          <p:cNvPicPr>
            <a:picLocks noChangeAspect="1"/>
          </p:cNvPicPr>
          <p:nvPr/>
        </p:nvPicPr>
        <p:blipFill>
          <a:blip r:embed="rId3" cstate="print"/>
          <a:stretch>
            <a:fillRect/>
          </a:stretch>
        </p:blipFill>
        <p:spPr>
          <a:xfrm>
            <a:off x="7383437" y="218365"/>
            <a:ext cx="2101755" cy="1787079"/>
          </a:xfrm>
          <a:prstGeom prst="rect">
            <a:avLst/>
          </a:prstGeom>
        </p:spPr>
      </p:pic>
    </p:spTree>
  </p:cSld>
  <p:clrMapOvr>
    <a:masterClrMapping/>
  </p:clrMapOvr>
  <p:transition>
    <p:cover dir="l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1860608_original.jpg"/>
          <p:cNvPicPr>
            <a:picLocks noChangeAspect="1"/>
          </p:cNvPicPr>
          <p:nvPr/>
        </p:nvPicPr>
        <p:blipFill>
          <a:blip r:embed="rId2" cstate="print"/>
          <a:stretch>
            <a:fillRect/>
          </a:stretch>
        </p:blipFill>
        <p:spPr>
          <a:xfrm>
            <a:off x="89740" y="163773"/>
            <a:ext cx="9613818" cy="6100549"/>
          </a:xfrm>
          <a:prstGeom prst="rect">
            <a:avLst/>
          </a:prstGeom>
          <a:ln>
            <a:noFill/>
          </a:ln>
          <a:effectLst>
            <a:glow rad="228600">
              <a:schemeClr val="accent2">
                <a:satMod val="175000"/>
                <a:alpha val="40000"/>
              </a:schemeClr>
            </a:glow>
            <a:outerShdw blurRad="292100" dist="139700" dir="2700000" algn="tl" rotWithShape="0">
              <a:srgbClr val="333333">
                <a:alpha val="65000"/>
              </a:srgbClr>
            </a:outerShdw>
          </a:effectLst>
        </p:spPr>
      </p:pic>
    </p:spTree>
  </p:cSld>
  <p:clrMapOvr>
    <a:masterClrMapping/>
  </p:clrMapOvr>
  <p:transition>
    <p:cover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descr="Картинки по запросу портал госуслуг картинки"/>
          <p:cNvSpPr>
            <a:spLocks noChangeAspect="1" noChangeArrowheads="1"/>
          </p:cNvSpPr>
          <p:nvPr/>
        </p:nvSpPr>
        <p:spPr bwMode="auto">
          <a:xfrm>
            <a:off x="126405" y="-144463"/>
            <a:ext cx="24765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52" name="AutoShape 4" descr="Картинки по запросу портал госуслуг картинки"/>
          <p:cNvSpPr>
            <a:spLocks noChangeAspect="1" noChangeArrowheads="1"/>
          </p:cNvSpPr>
          <p:nvPr/>
        </p:nvSpPr>
        <p:spPr bwMode="auto">
          <a:xfrm>
            <a:off x="126405" y="-144463"/>
            <a:ext cx="24765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 name="Рисунок 5" descr="i.jpg"/>
          <p:cNvPicPr>
            <a:picLocks noChangeAspect="1"/>
          </p:cNvPicPr>
          <p:nvPr/>
        </p:nvPicPr>
        <p:blipFill>
          <a:blip r:embed="rId2" cstate="print"/>
          <a:stretch>
            <a:fillRect/>
          </a:stretch>
        </p:blipFill>
        <p:spPr>
          <a:xfrm rot="173982">
            <a:off x="6945961" y="1324653"/>
            <a:ext cx="2649789" cy="3723176"/>
          </a:xfrm>
          <a:prstGeom prst="rect">
            <a:avLst/>
          </a:prstGeom>
          <a:ln>
            <a:noFill/>
          </a:ln>
          <a:effectLst>
            <a:outerShdw blurRad="292100" dist="139700" dir="2700000" algn="tl" rotWithShape="0">
              <a:srgbClr val="333333">
                <a:alpha val="65000"/>
              </a:srgbClr>
            </a:outerShdw>
          </a:effectLst>
        </p:spPr>
      </p:pic>
      <p:grpSp>
        <p:nvGrpSpPr>
          <p:cNvPr id="2" name="Group 4"/>
          <p:cNvGrpSpPr>
            <a:grpSpLocks noChangeAspect="1"/>
          </p:cNvGrpSpPr>
          <p:nvPr/>
        </p:nvGrpSpPr>
        <p:grpSpPr bwMode="auto">
          <a:xfrm>
            <a:off x="250826" y="165100"/>
            <a:ext cx="6694488" cy="6259512"/>
            <a:chOff x="158" y="104"/>
            <a:chExt cx="4217" cy="3943"/>
          </a:xfrm>
        </p:grpSpPr>
        <p:sp>
          <p:nvSpPr>
            <p:cNvPr id="3" name="AutoShape 3"/>
            <p:cNvSpPr>
              <a:spLocks noChangeAspect="1" noChangeArrowheads="1" noTextEdit="1"/>
            </p:cNvSpPr>
            <p:nvPr/>
          </p:nvSpPr>
          <p:spPr bwMode="auto">
            <a:xfrm>
              <a:off x="158" y="104"/>
              <a:ext cx="4138" cy="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5" name="Rectangle 5"/>
            <p:cNvSpPr>
              <a:spLocks noChangeArrowheads="1"/>
            </p:cNvSpPr>
            <p:nvPr/>
          </p:nvSpPr>
          <p:spPr bwMode="auto">
            <a:xfrm>
              <a:off x="473" y="104"/>
              <a:ext cx="3662"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0000"/>
                  </a:solidFill>
                  <a:effectLst/>
                  <a:latin typeface="Times New Roman" pitchFamily="18" charset="0"/>
                  <a:cs typeface="Arial" pitchFamily="34" charset="0"/>
                </a:rPr>
                <a:t>Информация о возможности приема заявлений и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6"/>
            <p:cNvSpPr>
              <a:spLocks noChangeArrowheads="1"/>
            </p:cNvSpPr>
            <p:nvPr/>
          </p:nvSpPr>
          <p:spPr bwMode="auto">
            <a:xfrm>
              <a:off x="510" y="271"/>
              <a:ext cx="3511"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0000"/>
                  </a:solidFill>
                  <a:effectLst/>
                  <a:latin typeface="Times New Roman" pitchFamily="18" charset="0"/>
                  <a:cs typeface="Arial" pitchFamily="34" charset="0"/>
                </a:rPr>
                <a:t>необходимых документов в электронной форме</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7"/>
            <p:cNvSpPr>
              <a:spLocks noChangeArrowheads="1"/>
            </p:cNvSpPr>
            <p:nvPr/>
          </p:nvSpPr>
          <p:spPr bwMode="auto">
            <a:xfrm>
              <a:off x="3947" y="271"/>
              <a:ext cx="108"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0000"/>
                  </a:solidFill>
                  <a:effectLst/>
                  <a:latin typeface="Times New Roman" pitchFamily="18"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a:spLocks noChangeArrowheads="1"/>
            </p:cNvSpPr>
            <p:nvPr/>
          </p:nvSpPr>
          <p:spPr bwMode="auto">
            <a:xfrm>
              <a:off x="3986" y="271"/>
              <a:ext cx="108"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800" b="1" i="0" u="none" strike="noStrike" cap="none" normalizeH="0" baseline="0" smtClean="0">
                  <a:ln>
                    <a:noFill/>
                  </a:ln>
                  <a:solidFill>
                    <a:srgbClr val="FF0000"/>
                  </a:solidFill>
                  <a:effectLst/>
                  <a:latin typeface="Times New Roman" pitchFamily="18"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9"/>
            <p:cNvSpPr>
              <a:spLocks noChangeArrowheads="1"/>
            </p:cNvSpPr>
            <p:nvPr/>
          </p:nvSpPr>
          <p:spPr bwMode="auto">
            <a:xfrm>
              <a:off x="492" y="545"/>
              <a:ext cx="6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smtClean="0">
                  <a:ln>
                    <a:noFill/>
                  </a:ln>
                  <a:solidFill>
                    <a:srgbClr val="000000"/>
                  </a:solidFill>
                  <a:effectLst/>
                  <a:latin typeface="Times New Roman" pitchFamily="18"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0"/>
            <p:cNvSpPr>
              <a:spLocks noChangeArrowheads="1"/>
            </p:cNvSpPr>
            <p:nvPr/>
          </p:nvSpPr>
          <p:spPr bwMode="auto">
            <a:xfrm>
              <a:off x="492" y="656"/>
              <a:ext cx="3610"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smtClean="0">
                  <a:ln>
                    <a:noFill/>
                  </a:ln>
                  <a:solidFill>
                    <a:srgbClr val="000000"/>
                  </a:solidFill>
                  <a:effectLst/>
                  <a:latin typeface="Times New Roman" pitchFamily="18" charset="0"/>
                  <a:cs typeface="Arial" pitchFamily="34" charset="0"/>
                </a:rPr>
                <a:t>Уважаемые абитуриенты, Вы можете подать заявление на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11"/>
            <p:cNvSpPr>
              <a:spLocks noChangeArrowheads="1"/>
            </p:cNvSpPr>
            <p:nvPr/>
          </p:nvSpPr>
          <p:spPr bwMode="auto">
            <a:xfrm>
              <a:off x="179" y="877"/>
              <a:ext cx="3621"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Times New Roman" pitchFamily="18" charset="0"/>
                  <a:cs typeface="Arial" pitchFamily="34" charset="0"/>
                </a:rPr>
                <a:t>поступление в БПОУ  ВО «</a:t>
              </a:r>
              <a:r>
                <a:rPr kumimoji="0" lang="ru-RU" altLang="ru-RU" sz="1600" b="0" i="0" u="none" strike="noStrike" cap="none" normalizeH="0" baseline="0" dirty="0" err="1" smtClean="0">
                  <a:ln>
                    <a:noFill/>
                  </a:ln>
                  <a:solidFill>
                    <a:srgbClr val="000000"/>
                  </a:solidFill>
                  <a:effectLst/>
                  <a:latin typeface="Times New Roman" pitchFamily="18" charset="0"/>
                  <a:cs typeface="Arial" pitchFamily="34" charset="0"/>
                </a:rPr>
                <a:t>Грязовецкий</a:t>
              </a:r>
              <a:r>
                <a:rPr kumimoji="0" lang="ru-RU" altLang="ru-RU" sz="1600" b="0" i="0" u="none" strike="noStrike" cap="none" normalizeH="0" baseline="0" dirty="0" smtClean="0">
                  <a:ln>
                    <a:noFill/>
                  </a:ln>
                  <a:solidFill>
                    <a:srgbClr val="000000"/>
                  </a:solidFill>
                  <a:effectLst/>
                  <a:latin typeface="Times New Roman" pitchFamily="18" charset="0"/>
                  <a:cs typeface="Arial" pitchFamily="34" charset="0"/>
                </a:rPr>
                <a:t> политехнический </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12"/>
            <p:cNvSpPr>
              <a:spLocks noChangeArrowheads="1"/>
            </p:cNvSpPr>
            <p:nvPr/>
          </p:nvSpPr>
          <p:spPr bwMode="auto">
            <a:xfrm>
              <a:off x="179" y="1097"/>
              <a:ext cx="373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Times New Roman" pitchFamily="18" charset="0"/>
                  <a:cs typeface="Arial" pitchFamily="34" charset="0"/>
                </a:rPr>
                <a:t>техникум», не выходя из дома, через портал государственных услуг,</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3"/>
            <p:cNvSpPr>
              <a:spLocks noChangeArrowheads="1"/>
            </p:cNvSpPr>
            <p:nvPr/>
          </p:nvSpPr>
          <p:spPr bwMode="auto">
            <a:xfrm>
              <a:off x="4154" y="1097"/>
              <a:ext cx="3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Times New Roman" pitchFamily="18" charset="0"/>
                  <a:cs typeface="Arial" pitchFamily="34" charset="0"/>
                </a:rPr>
                <a:t> </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14"/>
            <p:cNvSpPr>
              <a:spLocks noChangeArrowheads="1"/>
            </p:cNvSpPr>
            <p:nvPr/>
          </p:nvSpPr>
          <p:spPr bwMode="auto">
            <a:xfrm>
              <a:off x="179" y="1318"/>
              <a:ext cx="4003"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Times New Roman" pitchFamily="18" charset="0"/>
                  <a:cs typeface="Arial" pitchFamily="34" charset="0"/>
                </a:rPr>
                <a:t>где Вы можете проверить и статус заявления с уведомлением по </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15"/>
            <p:cNvSpPr>
              <a:spLocks noChangeArrowheads="1"/>
            </p:cNvSpPr>
            <p:nvPr/>
          </p:nvSpPr>
          <p:spPr bwMode="auto">
            <a:xfrm>
              <a:off x="179" y="1539"/>
              <a:ext cx="4040"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smtClean="0">
                  <a:ln>
                    <a:noFill/>
                  </a:ln>
                  <a:solidFill>
                    <a:srgbClr val="000000"/>
                  </a:solidFill>
                  <a:effectLst/>
                  <a:latin typeface="Times New Roman" pitchFamily="18" charset="0"/>
                  <a:cs typeface="Arial" pitchFamily="34" charset="0"/>
                </a:rPr>
                <a:t>электронной почте или посредством SMS сообщения. Но прежде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16"/>
            <p:cNvSpPr>
              <a:spLocks noChangeArrowheads="1"/>
            </p:cNvSpPr>
            <p:nvPr/>
          </p:nvSpPr>
          <p:spPr bwMode="auto">
            <a:xfrm>
              <a:off x="179" y="1760"/>
              <a:ext cx="3975"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Times New Roman" pitchFamily="18" charset="0"/>
                  <a:cs typeface="Arial" pitchFamily="34" charset="0"/>
                </a:rPr>
                <a:t>Вам необходимо определиться со специальностью, которую Вы </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Rectangle 17"/>
            <p:cNvSpPr>
              <a:spLocks noChangeArrowheads="1"/>
            </p:cNvSpPr>
            <p:nvPr/>
          </p:nvSpPr>
          <p:spPr bwMode="auto">
            <a:xfrm>
              <a:off x="179" y="1981"/>
              <a:ext cx="351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Times New Roman" pitchFamily="18" charset="0"/>
                  <a:cs typeface="Arial" pitchFamily="34" charset="0"/>
                </a:rPr>
                <a:t>выберите для поступления в техникум. Сделать читаемые скан-</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Rectangle 18"/>
            <p:cNvSpPr>
              <a:spLocks noChangeArrowheads="1"/>
            </p:cNvSpPr>
            <p:nvPr/>
          </p:nvSpPr>
          <p:spPr bwMode="auto">
            <a:xfrm>
              <a:off x="3903" y="1981"/>
              <a:ext cx="104"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smtClean="0">
                  <a:ln>
                    <a:noFill/>
                  </a:ln>
                  <a:solidFill>
                    <a:srgbClr val="000000"/>
                  </a:solidFill>
                  <a:effectLst/>
                  <a:latin typeface="Times New Roman" pitchFamily="18" charset="0"/>
                  <a:cs typeface="Arial" pitchFamily="34" charset="0"/>
                </a:rPr>
                <a:t>-</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a:spLocks noChangeArrowheads="1"/>
            </p:cNvSpPr>
            <p:nvPr/>
          </p:nvSpPr>
          <p:spPr bwMode="auto">
            <a:xfrm>
              <a:off x="3675" y="1981"/>
              <a:ext cx="460"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Times New Roman" pitchFamily="18" charset="0"/>
                  <a:cs typeface="Arial" pitchFamily="34" charset="0"/>
                </a:rPr>
                <a:t>копии </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Rectangle 20"/>
            <p:cNvSpPr>
              <a:spLocks noChangeArrowheads="1"/>
            </p:cNvSpPr>
            <p:nvPr/>
          </p:nvSpPr>
          <p:spPr bwMode="auto">
            <a:xfrm>
              <a:off x="179" y="2202"/>
              <a:ext cx="69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Times New Roman" pitchFamily="18" charset="0"/>
                  <a:cs typeface="Arial" pitchFamily="34" charset="0"/>
                </a:rPr>
                <a:t>Документов,</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Rectangle 21"/>
            <p:cNvSpPr>
              <a:spLocks noChangeArrowheads="1"/>
            </p:cNvSpPr>
            <p:nvPr/>
          </p:nvSpPr>
          <p:spPr bwMode="auto">
            <a:xfrm>
              <a:off x="887" y="2202"/>
              <a:ext cx="303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Times New Roman" pitchFamily="18" charset="0"/>
                  <a:cs typeface="Arial" pitchFamily="34" charset="0"/>
                </a:rPr>
                <a:t> указанных на странице приемной комиссии. И только </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Rectangle 22"/>
            <p:cNvSpPr>
              <a:spLocks noChangeArrowheads="1"/>
            </p:cNvSpPr>
            <p:nvPr/>
          </p:nvSpPr>
          <p:spPr bwMode="auto">
            <a:xfrm>
              <a:off x="179" y="2422"/>
              <a:ext cx="3598"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smtClean="0">
                  <a:ln>
                    <a:noFill/>
                  </a:ln>
                  <a:solidFill>
                    <a:srgbClr val="000000"/>
                  </a:solidFill>
                  <a:effectLst/>
                  <a:latin typeface="Times New Roman" pitchFamily="18" charset="0"/>
                  <a:cs typeface="Arial" pitchFamily="34" charset="0"/>
                </a:rPr>
                <a:t>после этого Вы можете приступить к подаче заявления на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Rectangle 23"/>
            <p:cNvSpPr>
              <a:spLocks noChangeArrowheads="1"/>
            </p:cNvSpPr>
            <p:nvPr/>
          </p:nvSpPr>
          <p:spPr bwMode="auto">
            <a:xfrm>
              <a:off x="179" y="2643"/>
              <a:ext cx="962"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smtClean="0">
                  <a:ln>
                    <a:noFill/>
                  </a:ln>
                  <a:solidFill>
                    <a:srgbClr val="000000"/>
                  </a:solidFill>
                  <a:effectLst/>
                  <a:latin typeface="Times New Roman" pitchFamily="18" charset="0"/>
                  <a:cs typeface="Arial" pitchFamily="34" charset="0"/>
                </a:rPr>
                <a:t>поступление в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Rectangle 24"/>
            <p:cNvSpPr>
              <a:spLocks noChangeArrowheads="1"/>
            </p:cNvSpPr>
            <p:nvPr/>
          </p:nvSpPr>
          <p:spPr bwMode="auto">
            <a:xfrm>
              <a:off x="1083" y="2643"/>
              <a:ext cx="670"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smtClean="0">
                  <a:ln>
                    <a:noFill/>
                  </a:ln>
                  <a:solidFill>
                    <a:srgbClr val="000000"/>
                  </a:solidFill>
                  <a:effectLst/>
                  <a:latin typeface="Times New Roman" pitchFamily="18" charset="0"/>
                  <a:cs typeface="Arial" pitchFamily="34" charset="0"/>
                </a:rPr>
                <a:t>техникум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6" name="Rectangle 25"/>
            <p:cNvSpPr>
              <a:spLocks noChangeArrowheads="1"/>
            </p:cNvSpPr>
            <p:nvPr/>
          </p:nvSpPr>
          <p:spPr bwMode="auto">
            <a:xfrm>
              <a:off x="1691" y="2643"/>
              <a:ext cx="2337"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rgbClr val="000000"/>
                  </a:solidFill>
                  <a:effectLst/>
                  <a:latin typeface="Times New Roman" pitchFamily="18" charset="0"/>
                  <a:cs typeface="Arial" pitchFamily="34" charset="0"/>
                </a:rPr>
                <a:t>через Портал государственных услуг.</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7" name="Rectangle 26"/>
            <p:cNvSpPr>
              <a:spLocks noChangeArrowheads="1"/>
            </p:cNvSpPr>
            <p:nvPr/>
          </p:nvSpPr>
          <p:spPr bwMode="auto">
            <a:xfrm>
              <a:off x="3970" y="2643"/>
              <a:ext cx="92"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smtClean="0">
                  <a:ln>
                    <a:noFill/>
                  </a:ln>
                  <a:solidFill>
                    <a:srgbClr val="000000"/>
                  </a:solidFill>
                  <a:effectLst/>
                  <a:latin typeface="Times New Roman" pitchFamily="18"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Rectangle 27"/>
            <p:cNvSpPr>
              <a:spLocks noChangeArrowheads="1"/>
            </p:cNvSpPr>
            <p:nvPr/>
          </p:nvSpPr>
          <p:spPr bwMode="auto">
            <a:xfrm>
              <a:off x="492" y="2863"/>
              <a:ext cx="6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smtClean="0">
                  <a:ln>
                    <a:noFill/>
                  </a:ln>
                  <a:solidFill>
                    <a:srgbClr val="000000"/>
                  </a:solidFill>
                  <a:effectLst/>
                  <a:latin typeface="Times New Roman" pitchFamily="18"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Rectangle 28"/>
            <p:cNvSpPr>
              <a:spLocks noChangeArrowheads="1"/>
            </p:cNvSpPr>
            <p:nvPr/>
          </p:nvSpPr>
          <p:spPr bwMode="auto">
            <a:xfrm>
              <a:off x="492" y="2974"/>
              <a:ext cx="6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smtClean="0">
                  <a:ln>
                    <a:noFill/>
                  </a:ln>
                  <a:solidFill>
                    <a:srgbClr val="000000"/>
                  </a:solidFill>
                  <a:effectLst/>
                  <a:latin typeface="Times New Roman" pitchFamily="18"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30" name="Rectangle 29"/>
            <p:cNvSpPr>
              <a:spLocks noChangeArrowheads="1"/>
            </p:cNvSpPr>
            <p:nvPr/>
          </p:nvSpPr>
          <p:spPr bwMode="auto">
            <a:xfrm>
              <a:off x="669" y="3223"/>
              <a:ext cx="9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1" i="0" u="none" strike="noStrike" cap="none" normalizeH="0" baseline="0" smtClean="0">
                  <a:ln>
                    <a:noFill/>
                  </a:ln>
                  <a:solidFill>
                    <a:srgbClr val="000000"/>
                  </a:solidFill>
                  <a:effectLst/>
                  <a:latin typeface="Times New Roman" pitchFamily="18"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31" name="Rectangle 30"/>
            <p:cNvSpPr>
              <a:spLocks noChangeArrowheads="1"/>
            </p:cNvSpPr>
            <p:nvPr/>
          </p:nvSpPr>
          <p:spPr bwMode="auto">
            <a:xfrm>
              <a:off x="704" y="3198"/>
              <a:ext cx="2877"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000000"/>
                  </a:solidFill>
                  <a:effectLst/>
                  <a:latin typeface="Times New Roman" pitchFamily="18" charset="0"/>
                  <a:cs typeface="Arial" pitchFamily="34" charset="0"/>
                </a:rPr>
                <a:t>С 19 июня вы можете подать заявление и </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48" name="Rectangle 31"/>
            <p:cNvSpPr>
              <a:spLocks noChangeArrowheads="1"/>
            </p:cNvSpPr>
            <p:nvPr/>
          </p:nvSpPr>
          <p:spPr bwMode="auto">
            <a:xfrm>
              <a:off x="604" y="3382"/>
              <a:ext cx="2275"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Arial" pitchFamily="34" charset="0"/>
                </a:rPr>
                <a:t>необходимые документы для</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049" name="Rectangle 32"/>
            <p:cNvSpPr>
              <a:spLocks noChangeArrowheads="1"/>
            </p:cNvSpPr>
            <p:nvPr/>
          </p:nvSpPr>
          <p:spPr bwMode="auto">
            <a:xfrm>
              <a:off x="2808" y="3382"/>
              <a:ext cx="115"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051" name="Rectangle 33"/>
            <p:cNvSpPr>
              <a:spLocks noChangeArrowheads="1"/>
            </p:cNvSpPr>
            <p:nvPr/>
          </p:nvSpPr>
          <p:spPr bwMode="auto">
            <a:xfrm>
              <a:off x="2852" y="3382"/>
              <a:ext cx="115"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34"/>
            <p:cNvSpPr>
              <a:spLocks noChangeArrowheads="1"/>
            </p:cNvSpPr>
            <p:nvPr/>
          </p:nvSpPr>
          <p:spPr bwMode="auto">
            <a:xfrm>
              <a:off x="2630" y="3367"/>
              <a:ext cx="1068"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000000"/>
                  </a:solidFill>
                  <a:effectLst/>
                  <a:latin typeface="Times New Roman" pitchFamily="18" charset="0"/>
                  <a:cs typeface="Arial" pitchFamily="34" charset="0"/>
                </a:rPr>
                <a:t>приема через</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4" name="Rectangle 35"/>
            <p:cNvSpPr>
              <a:spLocks noChangeArrowheads="1"/>
            </p:cNvSpPr>
            <p:nvPr/>
          </p:nvSpPr>
          <p:spPr bwMode="auto">
            <a:xfrm>
              <a:off x="3892" y="3382"/>
              <a:ext cx="115"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smtClean="0">
                  <a:ln>
                    <a:noFill/>
                  </a:ln>
                  <a:solidFill>
                    <a:srgbClr val="000000"/>
                  </a:solidFill>
                  <a:effectLst/>
                  <a:latin typeface="Times New Roman" pitchFamily="18"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055" name="Rectangle 36"/>
            <p:cNvSpPr>
              <a:spLocks noChangeArrowheads="1"/>
            </p:cNvSpPr>
            <p:nvPr/>
          </p:nvSpPr>
          <p:spPr bwMode="auto">
            <a:xfrm>
              <a:off x="236" y="3565"/>
              <a:ext cx="4139"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smtClean="0">
                  <a:ln>
                    <a:noFill/>
                  </a:ln>
                  <a:solidFill>
                    <a:srgbClr val="0000FF"/>
                  </a:solidFill>
                  <a:effectLst/>
                  <a:latin typeface="Times New Roman" pitchFamily="18" charset="0"/>
                  <a:cs typeface="Arial" pitchFamily="34" charset="0"/>
                </a:rPr>
                <a:t>Портал государственных и муниципальных услуг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056" name="Rectangle 37"/>
            <p:cNvSpPr>
              <a:spLocks noChangeArrowheads="1"/>
            </p:cNvSpPr>
            <p:nvPr/>
          </p:nvSpPr>
          <p:spPr bwMode="auto">
            <a:xfrm>
              <a:off x="236" y="3728"/>
              <a:ext cx="4022" cy="16"/>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57" name="Rectangle 38"/>
            <p:cNvSpPr>
              <a:spLocks noChangeArrowheads="1"/>
            </p:cNvSpPr>
            <p:nvPr/>
          </p:nvSpPr>
          <p:spPr bwMode="auto">
            <a:xfrm>
              <a:off x="1375" y="3749"/>
              <a:ext cx="1817"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rgbClr val="0000FF"/>
                  </a:solidFill>
                  <a:effectLst/>
                  <a:latin typeface="Times New Roman" pitchFamily="18" charset="0"/>
                  <a:cs typeface="Arial" pitchFamily="34" charset="0"/>
                </a:rPr>
                <a:t>Вологодской области.</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8" name="Rectangle 39"/>
            <p:cNvSpPr>
              <a:spLocks noChangeArrowheads="1"/>
            </p:cNvSpPr>
            <p:nvPr/>
          </p:nvSpPr>
          <p:spPr bwMode="auto">
            <a:xfrm>
              <a:off x="3119" y="3781"/>
              <a:ext cx="92"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600" b="0" i="0" u="none" strike="noStrike" cap="none" normalizeH="0" baseline="0" smtClean="0">
                  <a:ln>
                    <a:noFill/>
                  </a:ln>
                  <a:solidFill>
                    <a:srgbClr val="000000"/>
                  </a:solidFill>
                  <a:effectLst/>
                  <a:latin typeface="Times New Roman" pitchFamily="18"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059" name="Rectangle 40"/>
            <p:cNvSpPr>
              <a:spLocks noChangeArrowheads="1"/>
            </p:cNvSpPr>
            <p:nvPr/>
          </p:nvSpPr>
          <p:spPr bwMode="auto">
            <a:xfrm>
              <a:off x="1375" y="3912"/>
              <a:ext cx="1744" cy="16"/>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spTree>
    <p:extLst>
      <p:ext uri="{BB962C8B-B14F-4D97-AF65-F5344CB8AC3E}">
        <p14:creationId xmlns:p14="http://schemas.microsoft.com/office/powerpoint/2010/main" val="410092516"/>
      </p:ext>
    </p:extLst>
  </p:cSld>
  <p:clrMapOvr>
    <a:masterClrMapping/>
  </p:clrMapOvr>
  <p:transition>
    <p:whee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Рисунок 4" descr="http://gibdd-pomoshh.ru/uploads/posts/2016-12/1481728685_0291.jpg"/>
          <p:cNvPicPr>
            <a:picLocks noChangeArrowheads="1"/>
          </p:cNvPicPr>
          <p:nvPr/>
        </p:nvPicPr>
        <p:blipFill>
          <a:blip r:embed="rId2" cstate="print">
            <a:extLst>
              <a:ext uri="{28A0092B-C50C-407E-A947-70E740481C1C}">
                <a14:useLocalDpi xmlns:a14="http://schemas.microsoft.com/office/drawing/2010/main" val="0"/>
              </a:ext>
            </a:extLst>
          </a:blip>
          <a:srcRect t="-323" r="-85" b="-681"/>
          <a:stretch>
            <a:fillRect/>
          </a:stretch>
        </p:blipFill>
        <p:spPr bwMode="auto">
          <a:xfrm rot="21438530">
            <a:off x="84618" y="1231824"/>
            <a:ext cx="3681214" cy="369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3862317" y="0"/>
            <a:ext cx="5770728" cy="6217087"/>
          </a:xfrm>
          <a:prstGeom prst="rect">
            <a:avLst/>
          </a:prstGeom>
        </p:spPr>
        <p:txBody>
          <a:bodyPr wrap="square">
            <a:spAutoFit/>
          </a:bodyPr>
          <a:lstStyle/>
          <a:p>
            <a:pPr algn="ctr"/>
            <a:r>
              <a:rPr lang="ru-RU" sz="2000" dirty="0">
                <a:latin typeface="Times New Roman" pitchFamily="18" charset="0"/>
                <a:cs typeface="Times New Roman" pitchFamily="18" charset="0"/>
              </a:rPr>
              <a:t>Вступительные испытания</a:t>
            </a:r>
          </a:p>
          <a:p>
            <a:endParaRPr lang="ru-RU" dirty="0"/>
          </a:p>
          <a:p>
            <a:pPr algn="just"/>
            <a:r>
              <a:rPr lang="ru-RU" dirty="0">
                <a:latin typeface="Times New Roman" pitchFamily="18" charset="0"/>
                <a:cs typeface="Times New Roman" pitchFamily="18" charset="0"/>
              </a:rPr>
              <a:t>           Приём в техникум для обучения по образовательным программам </a:t>
            </a:r>
            <a:r>
              <a:rPr lang="ru-RU" dirty="0" smtClean="0">
                <a:latin typeface="Times New Roman" pitchFamily="18" charset="0"/>
                <a:cs typeface="Times New Roman" pitchFamily="18" charset="0"/>
              </a:rPr>
              <a:t>осуществляется  </a:t>
            </a:r>
            <a:r>
              <a:rPr lang="ru-RU" dirty="0">
                <a:latin typeface="Times New Roman" pitchFamily="18" charset="0"/>
                <a:cs typeface="Times New Roman" pitchFamily="18" charset="0"/>
              </a:rPr>
              <a:t>по личному заявлению лиц, имеющих основное общее или среднее общее образование, если иное не установлено Федеральным законом от 29 декабря 2012 г. № 273-ФЗ «Об образовании в Российской Федерации».</a:t>
            </a:r>
          </a:p>
          <a:p>
            <a:pPr algn="just"/>
            <a:r>
              <a:rPr lang="ru-RU" dirty="0">
                <a:latin typeface="Times New Roman" pitchFamily="18" charset="0"/>
                <a:cs typeface="Times New Roman" pitchFamily="18" charset="0"/>
              </a:rPr>
              <a:t>Вступительные испытания не предусмотрены.</a:t>
            </a:r>
          </a:p>
          <a:p>
            <a:pPr algn="just"/>
            <a:r>
              <a:rPr lang="ru-RU" dirty="0">
                <a:latin typeface="Times New Roman" pitchFamily="18" charset="0"/>
                <a:cs typeface="Times New Roman" pitchFamily="18" charset="0"/>
              </a:rPr>
              <a:t>    В случае,  если численность поступающих превышает количество мест, финансовое обеспечение которых осуществляется за счет бюджетных ассигнований Вологодской области, Техникум осуществляет прием на основе результатов освоения поступающим образовательной программы основного общего или среднего общего образования, указанных в представленных документах об образовании. </a:t>
            </a:r>
          </a:p>
          <a:p>
            <a:pPr algn="just"/>
            <a:r>
              <a:rPr lang="ru-RU" dirty="0">
                <a:latin typeface="Times New Roman" pitchFamily="18" charset="0"/>
                <a:cs typeface="Times New Roman" pitchFamily="18" charset="0"/>
              </a:rPr>
              <a:t>     При определении результата освоения за основу берется средний балл представленного документа об образовании. В случае равенства баллов, право на зачисление предоставляется поступающему, имеющему более высокий балл по математике и русскому языку.</a:t>
            </a:r>
          </a:p>
        </p:txBody>
      </p:sp>
    </p:spTree>
    <p:extLst>
      <p:ext uri="{BB962C8B-B14F-4D97-AF65-F5344CB8AC3E}">
        <p14:creationId xmlns:p14="http://schemas.microsoft.com/office/powerpoint/2010/main" val="2082116155"/>
      </p:ext>
    </p:extLst>
  </p:cSld>
  <p:clrMapOvr>
    <a:masterClrMapping/>
  </p:clrMapOvr>
  <p:transition>
    <p:split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68740" y="0"/>
            <a:ext cx="8871045" cy="1569660"/>
          </a:xfrm>
          <a:prstGeom prst="rect">
            <a:avLst/>
          </a:prstGeom>
          <a:noFill/>
        </p:spPr>
        <p:txBody>
          <a:bodyPr wrap="square" lIns="91440" tIns="45720" rIns="91440" bIns="45720">
            <a:spAutoFit/>
            <a:scene3d>
              <a:camera prst="perspectiveRight"/>
              <a:lightRig rig="flat" dir="tl">
                <a:rot lat="0" lon="0" rev="6600000"/>
              </a:lightRig>
            </a:scene3d>
            <a:sp3d extrusionH="25400" contourW="8890">
              <a:bevelT w="38100" h="31750"/>
              <a:contourClr>
                <a:schemeClr val="accent2">
                  <a:shade val="75000"/>
                </a:schemeClr>
              </a:contourClr>
            </a:sp3d>
          </a:bodyPr>
          <a:lstStyle/>
          <a:p>
            <a:pPr algn="ctr"/>
            <a:r>
              <a:rPr lang="ru-RU" sz="4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reflection blurRad="6350" stA="55000" endA="300" endPos="45500" dir="5400000" sy="-100000" algn="bl" rotWithShape="0"/>
                </a:effectLst>
                <a:latin typeface="Times New Roman" pitchFamily="18" charset="0"/>
                <a:cs typeface="Times New Roman" pitchFamily="18" charset="0"/>
              </a:rPr>
              <a:t>Документы </a:t>
            </a:r>
          </a:p>
          <a:p>
            <a:pPr algn="ctr"/>
            <a:r>
              <a:rPr lang="ru-RU" sz="4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reflection blurRad="6350" stA="55000" endA="300" endPos="45500" dir="5400000" sy="-100000" algn="bl" rotWithShape="0"/>
                </a:effectLst>
                <a:latin typeface="Times New Roman" pitchFamily="18" charset="0"/>
                <a:cs typeface="Times New Roman" pitchFamily="18" charset="0"/>
              </a:rPr>
              <a:t>для поступления</a:t>
            </a:r>
            <a:endParaRPr lang="ru-RU"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reflection blurRad="6350" stA="55000" endA="300" endPos="45500" dir="5400000" sy="-100000" algn="bl" rotWithShape="0"/>
              </a:effectLst>
            </a:endParaRPr>
          </a:p>
        </p:txBody>
      </p:sp>
      <p:sp>
        <p:nvSpPr>
          <p:cNvPr id="7" name="TextBox 6"/>
          <p:cNvSpPr txBox="1"/>
          <p:nvPr/>
        </p:nvSpPr>
        <p:spPr>
          <a:xfrm>
            <a:off x="0" y="1842445"/>
            <a:ext cx="5008728" cy="3970318"/>
          </a:xfrm>
          <a:prstGeom prst="rect">
            <a:avLst/>
          </a:prstGeom>
          <a:noFill/>
        </p:spPr>
        <p:txBody>
          <a:bodyPr wrap="square" rtlCol="0">
            <a:spAutoFit/>
          </a:bodyPr>
          <a:lstStyle/>
          <a:p>
            <a:pPr marL="342900" indent="-342900">
              <a:buAutoNum type="arabicPeriod"/>
            </a:pPr>
            <a:r>
              <a:rPr lang="ru-RU" sz="2800" dirty="0" smtClean="0">
                <a:latin typeface="Times New Roman" pitchFamily="18" charset="0"/>
                <a:cs typeface="Times New Roman" pitchFamily="18" charset="0"/>
              </a:rPr>
              <a:t>Заявление о поступлении;</a:t>
            </a:r>
          </a:p>
          <a:p>
            <a:pPr marL="342900" indent="-342900">
              <a:buAutoNum type="arabicPeriod"/>
            </a:pPr>
            <a:r>
              <a:rPr lang="ru-RU" sz="2800" dirty="0" smtClean="0">
                <a:latin typeface="Times New Roman" pitchFamily="18" charset="0"/>
                <a:cs typeface="Times New Roman" pitchFamily="18" charset="0"/>
              </a:rPr>
              <a:t>Документ удостоверяющий личность;</a:t>
            </a:r>
          </a:p>
          <a:p>
            <a:pPr marL="342900" indent="-342900">
              <a:buAutoNum type="arabicPeriod"/>
            </a:pPr>
            <a:r>
              <a:rPr lang="ru-RU" sz="2800" dirty="0" smtClean="0">
                <a:latin typeface="Times New Roman" pitchFamily="18" charset="0"/>
                <a:cs typeface="Times New Roman" pitchFamily="18" charset="0"/>
              </a:rPr>
              <a:t>Аттестат об основном общем образовании (оригинал или заверенная копия);</a:t>
            </a:r>
          </a:p>
          <a:p>
            <a:pPr marL="342900" indent="-342900">
              <a:buAutoNum type="arabicPeriod"/>
            </a:pPr>
            <a:r>
              <a:rPr lang="ru-RU" sz="2800" dirty="0" smtClean="0">
                <a:latin typeface="Times New Roman" pitchFamily="18" charset="0"/>
                <a:cs typeface="Times New Roman" pitchFamily="18" charset="0"/>
              </a:rPr>
              <a:t>Фото 3*4 (4шт.);</a:t>
            </a:r>
          </a:p>
          <a:p>
            <a:pPr marL="342900" indent="-342900">
              <a:buAutoNum type="arabicPeriod"/>
            </a:pPr>
            <a:r>
              <a:rPr lang="ru-RU" sz="2800" dirty="0" smtClean="0">
                <a:latin typeface="Times New Roman" pitchFamily="18" charset="0"/>
                <a:cs typeface="Times New Roman" pitchFamily="18" charset="0"/>
              </a:rPr>
              <a:t>Медицинская справка формы  Ф 086-У.</a:t>
            </a:r>
            <a:endParaRPr lang="ru-RU" sz="2800" dirty="0">
              <a:latin typeface="Times New Roman" pitchFamily="18" charset="0"/>
              <a:cs typeface="Times New Roman" pitchFamily="18" charset="0"/>
            </a:endParaRPr>
          </a:p>
        </p:txBody>
      </p:sp>
      <p:pic>
        <p:nvPicPr>
          <p:cNvPr id="5" name="Рисунок 4" descr="6e63ffb52e2590c12b1bc63c7cd16c7c.jpg"/>
          <p:cNvPicPr>
            <a:picLocks noChangeAspect="1"/>
          </p:cNvPicPr>
          <p:nvPr/>
        </p:nvPicPr>
        <p:blipFill>
          <a:blip r:embed="rId2" cstate="print"/>
          <a:stretch>
            <a:fillRect/>
          </a:stretch>
        </p:blipFill>
        <p:spPr>
          <a:xfrm>
            <a:off x="5361793" y="1985778"/>
            <a:ext cx="4421594" cy="3216710"/>
          </a:xfrm>
          <a:prstGeom prst="rect">
            <a:avLst/>
          </a:prstGeom>
          <a:ln>
            <a:noFill/>
          </a:ln>
          <a:effectLst>
            <a:outerShdw blurRad="190500" algn="tl" rotWithShape="0">
              <a:srgbClr val="000000">
                <a:alpha val="70000"/>
              </a:srgbClr>
            </a:outerShdw>
          </a:effectLst>
        </p:spPr>
      </p:pic>
    </p:spTree>
  </p:cSld>
  <p:clrMapOvr>
    <a:masterClrMapping/>
  </p:clrMapOvr>
  <p:transition>
    <p:strips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245660" y="1392067"/>
            <a:ext cx="6261017" cy="4339650"/>
          </a:xfrm>
          <a:prstGeom prst="rect">
            <a:avLst/>
          </a:prstGeom>
        </p:spPr>
        <p:txBody>
          <a:bodyPr wrap="square">
            <a:spAutoFit/>
          </a:bodyPr>
          <a:lstStyle/>
          <a:p>
            <a:pPr>
              <a:buFont typeface="Wingdings" pitchFamily="2" charset="2"/>
              <a:buChar char="Ø"/>
            </a:pPr>
            <a:r>
              <a:rPr lang="ru-RU" altLang="ru-RU" sz="2300" b="1" dirty="0" smtClean="0">
                <a:latin typeface="Times New Roman" pitchFamily="18" charset="0"/>
                <a:cs typeface="Times New Roman" pitchFamily="18" charset="0"/>
              </a:rPr>
              <a:t>35.02.08 Электрификация и автоматизация сельского хозяйства</a:t>
            </a:r>
          </a:p>
          <a:p>
            <a:pPr>
              <a:buFont typeface="Wingdings" pitchFamily="2" charset="2"/>
              <a:buChar char="Ø"/>
            </a:pPr>
            <a:r>
              <a:rPr lang="ru-RU" altLang="ru-RU" sz="2300" b="1" dirty="0" smtClean="0">
                <a:latin typeface="Times New Roman" pitchFamily="18" charset="0"/>
                <a:cs typeface="Times New Roman" pitchFamily="18" charset="0"/>
              </a:rPr>
              <a:t>35.02.06 Технология производства и переработки сельскохозяйственной продукции </a:t>
            </a:r>
          </a:p>
          <a:p>
            <a:pPr>
              <a:buFont typeface="Wingdings" pitchFamily="2" charset="2"/>
              <a:buChar char="Ø"/>
            </a:pPr>
            <a:r>
              <a:rPr lang="ru-RU" altLang="ru-RU" sz="2300" b="1" dirty="0" smtClean="0">
                <a:latin typeface="Times New Roman" pitchFamily="18" charset="0"/>
                <a:cs typeface="Times New Roman" pitchFamily="18" charset="0"/>
              </a:rPr>
              <a:t>35.02.16  Эксплуатация и ремонт сельскохозяйственной техники и оборудования</a:t>
            </a:r>
          </a:p>
          <a:p>
            <a:pPr>
              <a:buFont typeface="Wingdings" pitchFamily="2" charset="2"/>
              <a:buChar char="Ø"/>
            </a:pPr>
            <a:r>
              <a:rPr lang="ru-RU" altLang="ru-RU" sz="2300" b="1" dirty="0" smtClean="0">
                <a:latin typeface="Times New Roman" pitchFamily="18" charset="0"/>
                <a:cs typeface="Times New Roman" pitchFamily="18" charset="0"/>
              </a:rPr>
              <a:t>35.01.15 </a:t>
            </a:r>
            <a:r>
              <a:rPr lang="ru-RU" altLang="ru-RU" sz="2300" b="1" dirty="0">
                <a:latin typeface="Times New Roman" pitchFamily="18" charset="0"/>
                <a:cs typeface="Times New Roman" pitchFamily="18" charset="0"/>
              </a:rPr>
              <a:t>Электромонтер по ремонту и обслуживанию электрооборудования в сельскохозяйственном производстве</a:t>
            </a:r>
            <a:r>
              <a:rPr lang="ru-RU" altLang="ru-RU" sz="2300" b="1" dirty="0" smtClean="0">
                <a:latin typeface="Times New Roman" pitchFamily="18" charset="0"/>
                <a:cs typeface="Times New Roman" pitchFamily="18" charset="0"/>
              </a:rPr>
              <a:t>.</a:t>
            </a:r>
          </a:p>
          <a:p>
            <a:pPr>
              <a:buFont typeface="Wingdings" pitchFamily="2" charset="2"/>
              <a:buChar char="Ø"/>
            </a:pPr>
            <a:r>
              <a:rPr lang="ru-RU" altLang="ru-RU" sz="2300" b="1" dirty="0" smtClean="0">
                <a:latin typeface="Times New Roman" pitchFamily="18" charset="0"/>
                <a:cs typeface="Times New Roman" pitchFamily="18" charset="0"/>
              </a:rPr>
              <a:t>15.01.30 Слесарь (пос. Вохтога)</a:t>
            </a:r>
          </a:p>
        </p:txBody>
      </p:sp>
      <p:pic>
        <p:nvPicPr>
          <p:cNvPr id="15" name="Рисунок 14" descr="nabor.jpg"/>
          <p:cNvPicPr>
            <a:picLocks noChangeAspect="1"/>
          </p:cNvPicPr>
          <p:nvPr/>
        </p:nvPicPr>
        <p:blipFill>
          <a:blip r:embed="rId3" cstate="print"/>
          <a:stretch>
            <a:fillRect/>
          </a:stretch>
        </p:blipFill>
        <p:spPr>
          <a:xfrm rot="165170">
            <a:off x="6138039" y="2115402"/>
            <a:ext cx="3706191" cy="26613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 name="Прямоугольник 15"/>
          <p:cNvSpPr/>
          <p:nvPr/>
        </p:nvSpPr>
        <p:spPr>
          <a:xfrm>
            <a:off x="1845732" y="0"/>
            <a:ext cx="6678560" cy="1446550"/>
          </a:xfrm>
          <a:prstGeom prst="rect">
            <a:avLst/>
          </a:prstGeom>
          <a:noFill/>
        </p:spPr>
        <p:txBody>
          <a:bodyPr wrap="none" lIns="91440" tIns="45720" rIns="91440" bIns="45720">
            <a:spAutoFit/>
          </a:bodyPr>
          <a:lstStyle/>
          <a:p>
            <a:pPr algn="ctr"/>
            <a:r>
              <a:rPr lang="ru-RU" sz="4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8100" dir="2700000" algn="tl" rotWithShape="0">
                    <a:prstClr val="black">
                      <a:alpha val="40000"/>
                    </a:prstClr>
                  </a:outerShdw>
                </a:effectLst>
                <a:latin typeface="Times New Roman" pitchFamily="18" charset="0"/>
                <a:cs typeface="Times New Roman" pitchFamily="18" charset="0"/>
              </a:rPr>
              <a:t>Планируемый  набор  </a:t>
            </a:r>
          </a:p>
          <a:p>
            <a:pPr algn="ctr"/>
            <a:r>
              <a:rPr lang="ru-RU" sz="4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8100" dir="2700000" algn="tl" rotWithShape="0">
                    <a:prstClr val="black">
                      <a:alpha val="40000"/>
                    </a:prstClr>
                  </a:outerShdw>
                </a:effectLst>
                <a:latin typeface="Times New Roman" pitchFamily="18" charset="0"/>
                <a:cs typeface="Times New Roman" pitchFamily="18" charset="0"/>
              </a:rPr>
              <a:t>на 2020-2021</a:t>
            </a:r>
            <a:r>
              <a:rPr lang="en-US" sz="4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8100" dir="2700000" algn="tl" rotWithShape="0">
                    <a:prstClr val="black">
                      <a:alpha val="40000"/>
                    </a:prstClr>
                  </a:outerShdw>
                </a:effectLst>
                <a:latin typeface="Times New Roman" pitchFamily="18" charset="0"/>
                <a:cs typeface="Times New Roman" pitchFamily="18" charset="0"/>
              </a:rPr>
              <a:t> </a:t>
            </a:r>
            <a:r>
              <a:rPr lang="ru-RU" sz="4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8100" dir="2700000" algn="tl" rotWithShape="0">
                    <a:prstClr val="black">
                      <a:alpha val="40000"/>
                    </a:prstClr>
                  </a:outerShdw>
                </a:effectLst>
                <a:latin typeface="Times New Roman" pitchFamily="18" charset="0"/>
                <a:cs typeface="Times New Roman" pitchFamily="18" charset="0"/>
              </a:rPr>
              <a:t>учебный год</a:t>
            </a:r>
            <a:endParaRPr lang="ru-RU" sz="4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082116155"/>
      </p:ext>
    </p:extLst>
  </p:cSld>
  <p:clrMapOvr>
    <a:masterClrMapping/>
  </p:clrMapOvr>
  <p:transition>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4716" y="300251"/>
            <a:ext cx="9512490" cy="1508105"/>
          </a:xfrm>
          <a:prstGeom prst="rect">
            <a:avLst/>
          </a:prstGeom>
          <a:noFill/>
        </p:spPr>
        <p:txBody>
          <a:bodyPr wrap="square" rtlCol="0">
            <a:spAutoFit/>
          </a:bodyPr>
          <a:lstStyle/>
          <a:p>
            <a:pPr algn="ctr"/>
            <a:r>
              <a:rPr lang="ru-RU" altLang="ru-RU" sz="3200" b="1" dirty="0" smtClean="0">
                <a:solidFill>
                  <a:schemeClr val="accent2">
                    <a:lumMod val="75000"/>
                  </a:schemeClr>
                </a:solidFill>
                <a:latin typeface="Times New Roman" pitchFamily="18" charset="0"/>
                <a:cs typeface="Times New Roman" pitchFamily="18" charset="0"/>
              </a:rPr>
              <a:t>35.02.16</a:t>
            </a:r>
            <a:r>
              <a:rPr lang="ru-RU" altLang="ru-RU" sz="3200" b="1" i="1" dirty="0" smtClean="0">
                <a:solidFill>
                  <a:schemeClr val="accent2">
                    <a:lumMod val="75000"/>
                  </a:schemeClr>
                </a:solidFill>
                <a:latin typeface="Times New Roman" pitchFamily="18" charset="0"/>
                <a:cs typeface="Times New Roman" pitchFamily="18" charset="0"/>
              </a:rPr>
              <a:t>  </a:t>
            </a:r>
            <a:r>
              <a:rPr lang="ru-RU" sz="3200" b="1" i="1" dirty="0" smtClean="0">
                <a:solidFill>
                  <a:schemeClr val="accent2">
                    <a:lumMod val="75000"/>
                  </a:schemeClr>
                </a:solidFill>
                <a:latin typeface="Times New Roman" pitchFamily="18" charset="0"/>
                <a:cs typeface="Times New Roman" pitchFamily="18" charset="0"/>
              </a:rPr>
              <a:t>Эксплуатация и ремонт сельскохозяйственной техники и оборудования</a:t>
            </a:r>
          </a:p>
          <a:p>
            <a:pPr algn="ctr"/>
            <a:endParaRPr lang="ru-RU" sz="2800" dirty="0">
              <a:latin typeface="Times New Roman" pitchFamily="18" charset="0"/>
              <a:cs typeface="Times New Roman" pitchFamily="18" charset="0"/>
            </a:endParaRPr>
          </a:p>
        </p:txBody>
      </p:sp>
      <p:pic>
        <p:nvPicPr>
          <p:cNvPr id="5" name="Picture 3"/>
          <p:cNvPicPr>
            <a:picLocks noChangeAspect="1" noChangeArrowheads="1"/>
          </p:cNvPicPr>
          <p:nvPr/>
        </p:nvPicPr>
        <p:blipFill>
          <a:blip r:embed="rId2" cstate="print"/>
          <a:srcRect/>
          <a:stretch>
            <a:fillRect/>
          </a:stretch>
        </p:blipFill>
        <p:spPr bwMode="auto">
          <a:xfrm>
            <a:off x="163772" y="1528550"/>
            <a:ext cx="3971499" cy="2224584"/>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noChangeArrowheads="1"/>
          </p:cNvPicPr>
          <p:nvPr/>
        </p:nvPicPr>
        <p:blipFill>
          <a:blip r:embed="rId3" cstate="print"/>
          <a:srcRect/>
          <a:stretch>
            <a:fillRect/>
          </a:stretch>
        </p:blipFill>
        <p:spPr bwMode="auto">
          <a:xfrm>
            <a:off x="2893324" y="3964790"/>
            <a:ext cx="3860041" cy="2574724"/>
          </a:xfrm>
          <a:prstGeom prst="rect">
            <a:avLst/>
          </a:prstGeom>
          <a:ln>
            <a:noFill/>
          </a:ln>
          <a:effectLst>
            <a:outerShdw blurRad="292100" dist="139700" dir="2700000" algn="tl" rotWithShape="0">
              <a:srgbClr val="333333">
                <a:alpha val="65000"/>
              </a:srgbClr>
            </a:outerShdw>
          </a:effectLst>
        </p:spPr>
      </p:pic>
      <p:pic>
        <p:nvPicPr>
          <p:cNvPr id="7" name="Picture 4"/>
          <p:cNvPicPr>
            <a:picLocks noChangeAspect="1" noChangeArrowheads="1"/>
          </p:cNvPicPr>
          <p:nvPr/>
        </p:nvPicPr>
        <p:blipFill>
          <a:blip r:embed="rId4" cstate="print"/>
          <a:srcRect/>
          <a:stretch>
            <a:fillRect/>
          </a:stretch>
        </p:blipFill>
        <p:spPr bwMode="auto">
          <a:xfrm>
            <a:off x="5500048" y="1545159"/>
            <a:ext cx="3875965" cy="22576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2116155"/>
      </p:ext>
    </p:extLst>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4162577137"/>
              </p:ext>
            </p:extLst>
          </p:nvPr>
        </p:nvGraphicFramePr>
        <p:xfrm>
          <a:off x="896550" y="4581128"/>
          <a:ext cx="8580953" cy="2143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Схема 1"/>
          <p:cNvGraphicFramePr/>
          <p:nvPr>
            <p:extLst>
              <p:ext uri="{D42A27DB-BD31-4B8C-83A1-F6EECF244321}">
                <p14:modId xmlns:p14="http://schemas.microsoft.com/office/powerpoint/2010/main" val="2480708198"/>
              </p:ext>
            </p:extLst>
          </p:nvPr>
        </p:nvGraphicFramePr>
        <p:xfrm>
          <a:off x="194471" y="0"/>
          <a:ext cx="9711529" cy="44802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053632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1483" y="543616"/>
            <a:ext cx="8925636" cy="954107"/>
          </a:xfrm>
          <a:prstGeom prst="rect">
            <a:avLst/>
          </a:prstGeom>
        </p:spPr>
        <p:txBody>
          <a:bodyPr wrap="square">
            <a:spAutoFit/>
          </a:bodyPr>
          <a:lstStyle/>
          <a:p>
            <a:pPr algn="ctr"/>
            <a:r>
              <a:rPr lang="ru-RU" altLang="ru-RU" sz="2800" b="1" dirty="0" smtClean="0">
                <a:solidFill>
                  <a:schemeClr val="accent2">
                    <a:lumMod val="75000"/>
                  </a:schemeClr>
                </a:solidFill>
                <a:latin typeface="Times New Roman" pitchFamily="18" charset="0"/>
                <a:cs typeface="Times New Roman" pitchFamily="18" charset="0"/>
              </a:rPr>
              <a:t>35.02.08  </a:t>
            </a:r>
            <a:r>
              <a:rPr lang="ru-RU" sz="2800" b="1" i="1" dirty="0" smtClean="0">
                <a:solidFill>
                  <a:schemeClr val="accent2">
                    <a:lumMod val="75000"/>
                  </a:schemeClr>
                </a:solidFill>
                <a:latin typeface="Times New Roman" pitchFamily="18" charset="0"/>
                <a:cs typeface="Times New Roman" pitchFamily="18" charset="0"/>
              </a:rPr>
              <a:t>Электрификация и автоматизация </a:t>
            </a:r>
          </a:p>
          <a:p>
            <a:pPr algn="ctr"/>
            <a:r>
              <a:rPr lang="ru-RU" sz="2800" b="1" i="1" dirty="0" smtClean="0">
                <a:solidFill>
                  <a:schemeClr val="accent2">
                    <a:lumMod val="75000"/>
                  </a:schemeClr>
                </a:solidFill>
                <a:latin typeface="Times New Roman" pitchFamily="18" charset="0"/>
                <a:cs typeface="Times New Roman" pitchFamily="18" charset="0"/>
              </a:rPr>
              <a:t>сельского хозяйства </a:t>
            </a:r>
          </a:p>
        </p:txBody>
      </p:sp>
      <p:pic>
        <p:nvPicPr>
          <p:cNvPr id="3" name="Picture 4"/>
          <p:cNvPicPr>
            <a:picLocks noChangeAspect="1" noChangeArrowheads="1"/>
          </p:cNvPicPr>
          <p:nvPr/>
        </p:nvPicPr>
        <p:blipFill>
          <a:blip r:embed="rId2" cstate="print"/>
          <a:srcRect/>
          <a:stretch>
            <a:fillRect/>
          </a:stretch>
        </p:blipFill>
        <p:spPr>
          <a:xfrm>
            <a:off x="313899" y="2213025"/>
            <a:ext cx="3084394" cy="3677103"/>
          </a:xfrm>
          <a:prstGeom prst="rect">
            <a:avLst/>
          </a:prstGeom>
          <a:ln>
            <a:noFill/>
          </a:ln>
          <a:effectLst>
            <a:outerShdw blurRad="292100" dist="139700" dir="2700000" algn="tl" rotWithShape="0">
              <a:srgbClr val="333333">
                <a:alpha val="65000"/>
              </a:srgbClr>
            </a:outerShdw>
          </a:effectLst>
        </p:spPr>
      </p:pic>
      <p:pic>
        <p:nvPicPr>
          <p:cNvPr id="4" name="Picture 6"/>
          <p:cNvPicPr>
            <a:picLocks noChangeAspect="1" noChangeArrowheads="1"/>
          </p:cNvPicPr>
          <p:nvPr/>
        </p:nvPicPr>
        <p:blipFill>
          <a:blip r:embed="rId3" cstate="print"/>
          <a:srcRect/>
          <a:stretch>
            <a:fillRect/>
          </a:stretch>
        </p:blipFill>
        <p:spPr bwMode="auto">
          <a:xfrm>
            <a:off x="3780430" y="2065088"/>
            <a:ext cx="2634018" cy="2107479"/>
          </a:xfrm>
          <a:prstGeom prst="rect">
            <a:avLst/>
          </a:prstGeom>
          <a:ln>
            <a:noFill/>
          </a:ln>
          <a:effectLst>
            <a:outerShdw blurRad="292100" dist="139700" dir="2700000" algn="tl" rotWithShape="0">
              <a:srgbClr val="333333">
                <a:alpha val="65000"/>
              </a:srgbClr>
            </a:outerShdw>
          </a:effectLst>
        </p:spPr>
      </p:pic>
      <p:pic>
        <p:nvPicPr>
          <p:cNvPr id="5" name="Picture 7"/>
          <p:cNvPicPr>
            <a:picLocks noChangeAspect="1" noChangeArrowheads="1"/>
          </p:cNvPicPr>
          <p:nvPr/>
        </p:nvPicPr>
        <p:blipFill>
          <a:blip r:embed="rId4" cstate="print"/>
          <a:srcRect/>
          <a:stretch>
            <a:fillRect/>
          </a:stretch>
        </p:blipFill>
        <p:spPr bwMode="auto">
          <a:xfrm>
            <a:off x="3795948" y="4373721"/>
            <a:ext cx="2727682" cy="1604000"/>
          </a:xfrm>
          <a:prstGeom prst="rect">
            <a:avLst/>
          </a:prstGeom>
          <a:ln>
            <a:noFill/>
          </a:ln>
          <a:effectLst>
            <a:outerShdw blurRad="292100" dist="139700" dir="2700000" algn="tl" rotWithShape="0">
              <a:srgbClr val="333333">
                <a:alpha val="65000"/>
              </a:srgbClr>
            </a:outerShdw>
          </a:effectLst>
        </p:spPr>
      </p:pic>
      <p:pic>
        <p:nvPicPr>
          <p:cNvPr id="6" name="Picture 8"/>
          <p:cNvPicPr>
            <a:picLocks noChangeAspect="1" noChangeArrowheads="1"/>
          </p:cNvPicPr>
          <p:nvPr/>
        </p:nvPicPr>
        <p:blipFill>
          <a:blip r:embed="rId5" cstate="print"/>
          <a:srcRect/>
          <a:stretch>
            <a:fillRect/>
          </a:stretch>
        </p:blipFill>
        <p:spPr bwMode="auto">
          <a:xfrm>
            <a:off x="6919414" y="2292823"/>
            <a:ext cx="2702255" cy="363062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edge/>
  </p:transition>
  <p:timing>
    <p:tnLst>
      <p:par>
        <p:cTn id="1" dur="indefinite" restart="never" nodeType="tmRoot"/>
      </p:par>
    </p:tnLst>
  </p:timing>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1054</TotalTime>
  <Words>1011</Words>
  <Application>Microsoft Office PowerPoint</Application>
  <PresentationFormat>Лист A4 (210x297 мм)</PresentationFormat>
  <Paragraphs>195</Paragraphs>
  <Slides>26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Ретро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Ольга</dc:creator>
  <cp:lastModifiedBy>Ирина</cp:lastModifiedBy>
  <cp:revision>102</cp:revision>
  <dcterms:created xsi:type="dcterms:W3CDTF">2019-02-08T09:09:40Z</dcterms:created>
  <dcterms:modified xsi:type="dcterms:W3CDTF">2020-03-02T11:23:45Z</dcterms:modified>
</cp:coreProperties>
</file>